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 id="2147483756" r:id="rId5"/>
    <p:sldMasterId id="2147483768" r:id="rId6"/>
    <p:sldMasterId id="2147483780" r:id="rId7"/>
    <p:sldMasterId id="2147483792" r:id="rId8"/>
  </p:sldMasterIdLst>
  <p:notesMasterIdLst>
    <p:notesMasterId r:id="rId39"/>
  </p:notesMasterIdLst>
  <p:sldIdLst>
    <p:sldId id="306" r:id="rId9"/>
    <p:sldId id="288" r:id="rId10"/>
    <p:sldId id="299" r:id="rId11"/>
    <p:sldId id="278" r:id="rId12"/>
    <p:sldId id="279" r:id="rId13"/>
    <p:sldId id="302" r:id="rId14"/>
    <p:sldId id="277" r:id="rId15"/>
    <p:sldId id="304" r:id="rId16"/>
    <p:sldId id="303"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92" r:id="rId36"/>
    <p:sldId id="276" r:id="rId37"/>
    <p:sldId id="296"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varScale="1">
        <p:scale>
          <a:sx n="82" d="100"/>
          <a:sy n="82" d="100"/>
        </p:scale>
        <p:origin x="-570"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030137B-7BF3-4E04-AE74-EC30247383D6}" type="datetimeFigureOut">
              <a:rPr lang="en-US"/>
              <a:pPr>
                <a:defRPr/>
              </a:pPr>
              <a:t>11/19/2014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933D138-DDB6-4678-832C-3DCCF2B1B0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B9191B-4E4A-484A-855D-20858FF5CF21}" type="slidenum">
              <a:rPr lang="en-US" smtClean="0"/>
              <a:pPr fontAlgn="base">
                <a:spcBef>
                  <a:spcPct val="0"/>
                </a:spcBef>
                <a:spcAft>
                  <a:spcPct val="0"/>
                </a:spcAft>
                <a:defRPr/>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557441F3-CD72-42CC-9F14-5F9ACF5DF3EC}"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6DB590-1A93-4A1D-B853-96BD55833115}"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5893E36-39F2-45E6-8768-05D642774D1C}"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EDDCF5-D167-4EAE-AD2F-4A675F13B557}"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2B425B5-2CE9-4FDC-9F8A-5D84EC89F000}"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AD6104-92C9-4860-95D1-3533FB82363F}"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fld id="{557441F3-CD72-42CC-9F14-5F9ACF5DF3EC}" type="datetimeFigureOut">
              <a:rPr lang="en-US" smtClean="0"/>
              <a:pPr>
                <a:defRPr/>
              </a:pPr>
              <a:t>11/19/2014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2F6DB590-1A93-4A1D-B853-96BD5583311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D13FA5BB-0E7F-40C2-8CC6-D7BEDB60AD6B}"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048B935-1D76-41F0-85B3-CB3D7DE92E85}"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fld id="{535EBDD8-3680-4517-B799-7967AC33BF55}" type="datetimeFigureOut">
              <a:rPr lang="en-US" smtClean="0"/>
              <a:pPr>
                <a:defRPr/>
              </a:pPr>
              <a:t>11/19/2014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pPr>
              <a:defRPr/>
            </a:pPr>
            <a:fld id="{ABA17B71-933D-4F45-ADC5-D63791B570A3}"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92AE9F8E-FA00-499C-B931-DF9387063CFC}" type="datetimeFigureOut">
              <a:rPr lang="en-US" smtClean="0"/>
              <a:pPr>
                <a:defRPr/>
              </a:pPr>
              <a:t>11/19/2014</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1D7192D3-A695-423F-95E6-2A2B9E59E976}"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BD5EBA6F-9C03-46A9-B433-6519BB631778}" type="datetimeFigureOut">
              <a:rPr lang="en-US" smtClean="0"/>
              <a:pPr>
                <a:defRPr/>
              </a:pPr>
              <a:t>11/19/2014</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7EF67C21-4E9B-4B19-AB57-93A332B92F84}"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7D33213A-4697-43C0-ACFE-478B6A892ECA}" type="datetimeFigureOut">
              <a:rPr lang="en-US" smtClean="0"/>
              <a:pPr>
                <a:defRPr/>
              </a:pPr>
              <a:t>11/19/2014</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2936AB78-A7A9-4338-BC6D-FDFECA2ABAA7}"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a:defRPr/>
            </a:pPr>
            <a:fld id="{FBC52828-4993-4841-84EC-B64ADBE70701}" type="datetimeFigureOut">
              <a:rPr lang="en-US" smtClean="0"/>
              <a:pPr>
                <a:defRPr/>
              </a:pPr>
              <a:t>11/19/2014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25853002-91BE-4BC4-9D08-929080A47A9C}"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9F39FE97-D57D-4050-AFE8-2C5CD8BBE217}" type="datetimeFigureOut">
              <a:rPr lang="en-US" smtClean="0"/>
              <a:pPr>
                <a:defRPr/>
              </a:pPr>
              <a:t>11/19/2014</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27C1E765-94CF-464A-8764-6082917BD380}"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13FA5BB-0E7F-40C2-8CC6-D7BEDB60AD6B}"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48B935-1D76-41F0-85B3-CB3D7DE92E85}"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pPr>
              <a:defRPr/>
            </a:pPr>
            <a:fld id="{186BD31B-73C1-4912-B035-73AE2AEC1113}" type="datetimeFigureOut">
              <a:rPr lang="en-US" smtClean="0"/>
              <a:pPr>
                <a:defRPr/>
              </a:pPr>
              <a:t>11/19/2014</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4D3E17D7-74CF-4CD1-9A06-B47604288BF2}" type="slidenum">
              <a:rPr lang="en-US" smtClean="0"/>
              <a:pPr>
                <a:defRPr/>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35893E36-39F2-45E6-8768-05D642774D1C}"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49EDDCF5-D167-4EAE-AD2F-4A675F13B557}"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pPr>
              <a:defRPr/>
            </a:pPr>
            <a:fld id="{E2B425B5-2CE9-4FDC-9F8A-5D84EC89F000}" type="datetimeFigureOut">
              <a:rPr lang="en-US" smtClean="0"/>
              <a:pPr>
                <a:defRPr/>
              </a:pPr>
              <a:t>11/19/2014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pPr>
              <a:defRPr/>
            </a:pP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F3AD6104-92C9-4860-95D1-3533FB82363F}"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a:defRPr/>
            </a:pPr>
            <a:fld id="{557441F3-CD72-42CC-9F14-5F9ACF5DF3EC}" type="datetimeFigureOut">
              <a:rPr lang="en-US" smtClean="0"/>
              <a:pPr>
                <a:defRPr/>
              </a:pPr>
              <a:t>11/19/2014</a:t>
            </a:fld>
            <a:endParaRPr lang="en-US"/>
          </a:p>
        </p:txBody>
      </p:sp>
      <p:sp>
        <p:nvSpPr>
          <p:cNvPr id="16" name="Slide Number Placeholder 15"/>
          <p:cNvSpPr>
            <a:spLocks noGrp="1"/>
          </p:cNvSpPr>
          <p:nvPr>
            <p:ph type="sldNum" sz="quarter" idx="11"/>
          </p:nvPr>
        </p:nvSpPr>
        <p:spPr/>
        <p:txBody>
          <a:bodyPr/>
          <a:lstStyle/>
          <a:p>
            <a:pPr>
              <a:defRPr/>
            </a:pPr>
            <a:fld id="{2F6DB590-1A93-4A1D-B853-96BD55833115}" type="slidenum">
              <a:rPr lang="en-US" smtClean="0"/>
              <a:pPr>
                <a:defRPr/>
              </a:pPr>
              <a:t>‹#›</a:t>
            </a:fld>
            <a:endParaRPr lang="en-US"/>
          </a:p>
        </p:txBody>
      </p:sp>
      <p:sp>
        <p:nvSpPr>
          <p:cNvPr id="17" name="Footer Placeholder 16"/>
          <p:cNvSpPr>
            <a:spLocks noGrp="1"/>
          </p:cNvSpPr>
          <p:nvPr>
            <p:ph type="ftr" sz="quarter" idx="12"/>
          </p:nvPr>
        </p:nvSpPr>
        <p:spPr/>
        <p:txBody>
          <a:bodyPr/>
          <a:lstStyle/>
          <a:p>
            <a:pPr>
              <a:defRPr/>
            </a:pPr>
            <a:endParaRPr lang="en-US"/>
          </a:p>
        </p:txBody>
      </p:sp>
    </p:spTree>
  </p:cSld>
  <p:clrMapOvr>
    <a:masterClrMapping/>
  </p:clrMapOvr>
  <p:transition>
    <p:random/>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a:defRPr/>
            </a:pPr>
            <a:fld id="{D13FA5BB-0E7F-40C2-8CC6-D7BEDB60AD6B}" type="datetimeFigureOut">
              <a:rPr lang="en-US" smtClean="0"/>
              <a:pPr>
                <a:defRPr/>
              </a:pPr>
              <a:t>11/19/2014</a:t>
            </a:fld>
            <a:endParaRPr lang="en-US"/>
          </a:p>
        </p:txBody>
      </p:sp>
      <p:sp>
        <p:nvSpPr>
          <p:cNvPr id="15" name="Slide Number Placeholder 14"/>
          <p:cNvSpPr>
            <a:spLocks noGrp="1"/>
          </p:cNvSpPr>
          <p:nvPr>
            <p:ph type="sldNum" sz="quarter" idx="15"/>
          </p:nvPr>
        </p:nvSpPr>
        <p:spPr/>
        <p:txBody>
          <a:bodyPr/>
          <a:lstStyle>
            <a:lvl1pPr algn="ctr">
              <a:defRPr/>
            </a:lvl1pPr>
          </a:lstStyle>
          <a:p>
            <a:pPr>
              <a:defRPr/>
            </a:pPr>
            <a:fld id="{3048B935-1D76-41F0-85B3-CB3D7DE92E85}" type="slidenum">
              <a:rPr lang="en-US" smtClean="0"/>
              <a:pPr>
                <a:defRPr/>
              </a:pPr>
              <a:t>‹#›</a:t>
            </a:fld>
            <a:endParaRPr lang="en-US"/>
          </a:p>
        </p:txBody>
      </p:sp>
      <p:sp>
        <p:nvSpPr>
          <p:cNvPr id="16" name="Footer Placeholder 15"/>
          <p:cNvSpPr>
            <a:spLocks noGrp="1"/>
          </p:cNvSpPr>
          <p:nvPr>
            <p:ph type="ftr" sz="quarter" idx="16"/>
          </p:nvPr>
        </p:nvSpPr>
        <p:spPr/>
        <p:txBody>
          <a:bodyPr/>
          <a:lstStyle/>
          <a:p>
            <a:pPr>
              <a:defRPr/>
            </a:pPr>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35EBDD8-3680-4517-B799-7967AC33BF55}"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A17B71-933D-4F45-ADC5-D63791B570A3}" type="slidenum">
              <a:rPr lang="en-US" smtClean="0"/>
              <a:pPr>
                <a:defRPr/>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92AE9F8E-FA00-499C-B931-DF9387063CFC}" type="datetimeFigureOut">
              <a:rPr lang="en-US" smtClean="0"/>
              <a:pPr>
                <a:defRPr/>
              </a:pPr>
              <a:t>11/19/2014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7192D3-A695-423F-95E6-2A2B9E59E976}" type="slidenum">
              <a:rPr lang="en-US" smtClean="0"/>
              <a:pPr>
                <a:defRPr/>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7EF67C21-4E9B-4B19-AB57-93A332B92F84}" type="slidenum">
              <a:rPr lang="en-US" smtClean="0"/>
              <a:pPr>
                <a:defRPr/>
              </a:pPr>
              <a:t>‹#›</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7" name="Date Placeholder 6"/>
          <p:cNvSpPr>
            <a:spLocks noGrp="1"/>
          </p:cNvSpPr>
          <p:nvPr>
            <p:ph type="dt" sz="half" idx="10"/>
          </p:nvPr>
        </p:nvSpPr>
        <p:spPr/>
        <p:txBody>
          <a:bodyPr/>
          <a:lstStyle/>
          <a:p>
            <a:pPr>
              <a:defRPr/>
            </a:pPr>
            <a:fld id="{BD5EBA6F-9C03-46A9-B433-6519BB631778}" type="datetimeFigureOut">
              <a:rPr lang="en-US" smtClean="0"/>
              <a:pPr>
                <a:defRPr/>
              </a:pPr>
              <a:t>11/19/2014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D33213A-4697-43C0-ACFE-478B6A892ECA}" type="datetimeFigureOut">
              <a:rPr lang="en-US" smtClean="0"/>
              <a:pPr>
                <a:defRPr/>
              </a:pPr>
              <a:t>11/19/2014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936AB78-A7A9-4338-BC6D-FDFECA2ABAA7}" type="slidenum">
              <a:rPr lang="en-US" smtClean="0"/>
              <a:pPr>
                <a:defRPr/>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BC52828-4993-4841-84EC-B64ADBE70701}" type="datetimeFigureOut">
              <a:rPr lang="en-US" smtClean="0"/>
              <a:pPr>
                <a:defRPr/>
              </a:pPr>
              <a:t>11/19/2014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5853002-91BE-4BC4-9D08-929080A47A9C}"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35EBDD8-3680-4517-B799-7967AC33BF55}"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A17B71-933D-4F45-ADC5-D63791B570A3}"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a:defRPr/>
            </a:pPr>
            <a:fld id="{9F39FE97-D57D-4050-AFE8-2C5CD8BBE217}" type="datetimeFigureOut">
              <a:rPr lang="en-US" smtClean="0"/>
              <a:pPr>
                <a:defRPr/>
              </a:pPr>
              <a:t>11/19/2014</a:t>
            </a:fld>
            <a:endParaRPr lang="en-US"/>
          </a:p>
        </p:txBody>
      </p:sp>
      <p:sp>
        <p:nvSpPr>
          <p:cNvPr id="9" name="Slide Number Placeholder 8"/>
          <p:cNvSpPr>
            <a:spLocks noGrp="1"/>
          </p:cNvSpPr>
          <p:nvPr>
            <p:ph type="sldNum" sz="quarter" idx="15"/>
          </p:nvPr>
        </p:nvSpPr>
        <p:spPr/>
        <p:txBody>
          <a:bodyPr/>
          <a:lstStyle/>
          <a:p>
            <a:pPr>
              <a:defRPr/>
            </a:pPr>
            <a:fld id="{27C1E765-94CF-464A-8764-6082917BD380}" type="slidenum">
              <a:rPr lang="en-US" smtClean="0"/>
              <a:pPr>
                <a:defRPr/>
              </a:pPr>
              <a:t>‹#›</a:t>
            </a:fld>
            <a:endParaRPr lang="en-US"/>
          </a:p>
        </p:txBody>
      </p:sp>
      <p:sp>
        <p:nvSpPr>
          <p:cNvPr id="10" name="Footer Placeholder 9"/>
          <p:cNvSpPr>
            <a:spLocks noGrp="1"/>
          </p:cNvSpPr>
          <p:nvPr>
            <p:ph type="ftr" sz="quarter" idx="16"/>
          </p:nvPr>
        </p:nvSpPr>
        <p:spPr/>
        <p:txBody>
          <a:bodyPr/>
          <a:lstStyle/>
          <a:p>
            <a:pPr>
              <a:defRPr/>
            </a:pPr>
            <a:endParaRPr lang="en-US"/>
          </a:p>
        </p:txBody>
      </p:sp>
    </p:spTree>
  </p:cSld>
  <p:clrMapOvr>
    <a:masterClrMapping/>
  </p:clrMapOvr>
  <p:transition>
    <p:random/>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a:defRPr/>
            </a:pPr>
            <a:fld id="{186BD31B-73C1-4912-B035-73AE2AEC1113}" type="datetimeFigureOut">
              <a:rPr lang="en-US" smtClean="0"/>
              <a:pPr>
                <a:defRPr/>
              </a:pPr>
              <a:t>11/19/2014</a:t>
            </a:fld>
            <a:endParaRPr lang="en-US"/>
          </a:p>
        </p:txBody>
      </p:sp>
      <p:sp>
        <p:nvSpPr>
          <p:cNvPr id="9" name="Slide Number Placeholder 8"/>
          <p:cNvSpPr>
            <a:spLocks noGrp="1"/>
          </p:cNvSpPr>
          <p:nvPr>
            <p:ph type="sldNum" sz="quarter" idx="11"/>
          </p:nvPr>
        </p:nvSpPr>
        <p:spPr/>
        <p:txBody>
          <a:bodyPr/>
          <a:lstStyle/>
          <a:p>
            <a:pPr>
              <a:defRPr/>
            </a:pPr>
            <a:fld id="{4D3E17D7-74CF-4CD1-9A06-B47604288BF2}"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transition>
    <p:random/>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5893E36-39F2-45E6-8768-05D642774D1C}"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EDDCF5-D167-4EAE-AD2F-4A675F13B557}"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2B425B5-2CE9-4FDC-9F8A-5D84EC89F000}"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AD6104-92C9-4860-95D1-3533FB82363F}"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557441F3-CD72-42CC-9F14-5F9ACF5DF3EC}" type="datetimeFigureOut">
              <a:rPr lang="en-US" smtClean="0"/>
              <a:pPr>
                <a:defRPr/>
              </a:pPr>
              <a:t>11/19/2014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2F6DB590-1A93-4A1D-B853-96BD5583311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D13FA5BB-0E7F-40C2-8CC6-D7BEDB60AD6B}" type="datetimeFigureOut">
              <a:rPr lang="en-US" smtClean="0"/>
              <a:pPr>
                <a:defRPr/>
              </a:pPr>
              <a:t>11/19/2014</a:t>
            </a:fld>
            <a:endParaRPr lang="en-US"/>
          </a:p>
        </p:txBody>
      </p:sp>
      <p:sp>
        <p:nvSpPr>
          <p:cNvPr id="9" name="Slide Number Placeholder 8"/>
          <p:cNvSpPr>
            <a:spLocks noGrp="1"/>
          </p:cNvSpPr>
          <p:nvPr>
            <p:ph type="sldNum" sz="quarter" idx="15"/>
          </p:nvPr>
        </p:nvSpPr>
        <p:spPr/>
        <p:txBody>
          <a:bodyPr rtlCol="0"/>
          <a:lstStyle/>
          <a:p>
            <a:pPr>
              <a:defRPr/>
            </a:pPr>
            <a:fld id="{3048B935-1D76-41F0-85B3-CB3D7DE92E85}" type="slidenum">
              <a:rPr lang="en-US" smtClean="0"/>
              <a:pPr>
                <a:defRPr/>
              </a:pPr>
              <a:t>‹#›</a:t>
            </a:fld>
            <a:endParaRPr lang="en-US"/>
          </a:p>
        </p:txBody>
      </p:sp>
      <p:sp>
        <p:nvSpPr>
          <p:cNvPr id="10" name="Footer Placeholder 9"/>
          <p:cNvSpPr>
            <a:spLocks noGrp="1"/>
          </p:cNvSpPr>
          <p:nvPr>
            <p:ph type="ftr" sz="quarter" idx="16"/>
          </p:nvPr>
        </p:nvSpPr>
        <p:spPr/>
        <p:txBody>
          <a:bodyPr rtlCol="0"/>
          <a:lstStyle/>
          <a:p>
            <a:pPr>
              <a:defRPr/>
            </a:pPr>
            <a:endParaRPr lang="en-US"/>
          </a:p>
        </p:txBody>
      </p:sp>
    </p:spTree>
  </p:cSld>
  <p:clrMapOvr>
    <a:masterClrMapping/>
  </p:clrMapOvr>
  <p:transition>
    <p:random/>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535EBDD8-3680-4517-B799-7967AC33BF55}" type="datetimeFigureOut">
              <a:rPr lang="en-US" smtClean="0"/>
              <a:pPr>
                <a:defRPr/>
              </a:pPr>
              <a:t>11/19/2014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ABA17B71-933D-4F45-ADC5-D63791B570A3}"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92AE9F8E-FA00-499C-B931-DF9387063CFC}" type="datetimeFigureOut">
              <a:rPr lang="en-US" smtClean="0"/>
              <a:pPr>
                <a:defRPr/>
              </a:pPr>
              <a:t>11/19/2014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7192D3-A695-423F-95E6-2A2B9E59E976}" type="slidenum">
              <a:rPr lang="en-US" smtClean="0"/>
              <a:pPr>
                <a:defRPr/>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BD5EBA6F-9C03-46A9-B433-6519BB631778}" type="datetimeFigureOut">
              <a:rPr lang="en-US" smtClean="0"/>
              <a:pPr>
                <a:defRPr/>
              </a:pPr>
              <a:t>11/19/2014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EF67C21-4E9B-4B19-AB57-93A332B92F84}" type="slidenum">
              <a:rPr lang="en-US" smtClean="0"/>
              <a:pPr>
                <a:defRPr/>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random/>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7D33213A-4697-43C0-ACFE-478B6A892ECA}" type="datetimeFigureOut">
              <a:rPr lang="en-US" smtClean="0"/>
              <a:pPr>
                <a:defRPr/>
              </a:pPr>
              <a:t>11/19/2014</a:t>
            </a:fld>
            <a:endParaRPr lang="en-US"/>
          </a:p>
        </p:txBody>
      </p:sp>
      <p:sp>
        <p:nvSpPr>
          <p:cNvPr id="7" name="Slide Number Placeholder 6"/>
          <p:cNvSpPr>
            <a:spLocks noGrp="1"/>
          </p:cNvSpPr>
          <p:nvPr>
            <p:ph type="sldNum" sz="quarter" idx="11"/>
          </p:nvPr>
        </p:nvSpPr>
        <p:spPr/>
        <p:txBody>
          <a:bodyPr rtlCol="0"/>
          <a:lstStyle/>
          <a:p>
            <a:pPr>
              <a:defRPr/>
            </a:pPr>
            <a:fld id="{2936AB78-A7A9-4338-BC6D-FDFECA2ABAA7}" type="slidenum">
              <a:rPr lang="en-US" smtClean="0"/>
              <a:pPr>
                <a:defRPr/>
              </a:pPr>
              <a:t>‹#›</a:t>
            </a:fld>
            <a:endParaRPr lang="en-US"/>
          </a:p>
        </p:txBody>
      </p:sp>
      <p:sp>
        <p:nvSpPr>
          <p:cNvPr id="8" name="Footer Placeholder 7"/>
          <p:cNvSpPr>
            <a:spLocks noGrp="1"/>
          </p:cNvSpPr>
          <p:nvPr>
            <p:ph type="ftr" sz="quarter" idx="12"/>
          </p:nvPr>
        </p:nvSpPr>
        <p:spPr/>
        <p:txBody>
          <a:bodyPr rtlCol="0"/>
          <a:lstStyle/>
          <a:p>
            <a:pPr>
              <a:defRPr/>
            </a:pPr>
            <a:endParaRPr lang="en-US"/>
          </a:p>
        </p:txBody>
      </p:sp>
    </p:spTree>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92AE9F8E-FA00-499C-B931-DF9387063CFC}" type="datetimeFigureOut">
              <a:rPr lang="en-US" smtClean="0"/>
              <a:pPr>
                <a:defRPr/>
              </a:pPr>
              <a:t>11/19/2014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7192D3-A695-423F-95E6-2A2B9E59E976}"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BC52828-4993-4841-84EC-B64ADBE70701}" type="datetimeFigureOut">
              <a:rPr lang="en-US" smtClean="0"/>
              <a:pPr>
                <a:defRPr/>
              </a:pPr>
              <a:t>11/19/2014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5853002-91BE-4BC4-9D08-929080A47A9C}"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9F39FE97-D57D-4050-AFE8-2C5CD8BBE217}" type="datetimeFigureOut">
              <a:rPr lang="en-US" smtClean="0"/>
              <a:pPr>
                <a:defRPr/>
              </a:pPr>
              <a:t>11/19/2014</a:t>
            </a:fld>
            <a:endParaRPr lang="en-US"/>
          </a:p>
        </p:txBody>
      </p:sp>
      <p:sp>
        <p:nvSpPr>
          <p:cNvPr id="22" name="Slide Number Placeholder 21"/>
          <p:cNvSpPr>
            <a:spLocks noGrp="1"/>
          </p:cNvSpPr>
          <p:nvPr>
            <p:ph type="sldNum" sz="quarter" idx="15"/>
          </p:nvPr>
        </p:nvSpPr>
        <p:spPr/>
        <p:txBody>
          <a:bodyPr rtlCol="0"/>
          <a:lstStyle/>
          <a:p>
            <a:pPr>
              <a:defRPr/>
            </a:pPr>
            <a:fld id="{27C1E765-94CF-464A-8764-6082917BD380}" type="slidenum">
              <a:rPr lang="en-US" smtClean="0"/>
              <a:pPr>
                <a:defRPr/>
              </a:pPr>
              <a:t>‹#›</a:t>
            </a:fld>
            <a:endParaRPr lang="en-US"/>
          </a:p>
        </p:txBody>
      </p:sp>
      <p:sp>
        <p:nvSpPr>
          <p:cNvPr id="23" name="Footer Placeholder 22"/>
          <p:cNvSpPr>
            <a:spLocks noGrp="1"/>
          </p:cNvSpPr>
          <p:nvPr>
            <p:ph type="ftr" sz="quarter" idx="16"/>
          </p:nvPr>
        </p:nvSpPr>
        <p:spPr/>
        <p:txBody>
          <a:bodyPr rtlCol="0"/>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fld id="{186BD31B-73C1-4912-B035-73AE2AEC1113}" type="datetimeFigureOut">
              <a:rPr lang="en-US" smtClean="0"/>
              <a:pPr>
                <a:defRPr/>
              </a:pPr>
              <a:t>11/19/2014</a:t>
            </a:fld>
            <a:endParaRPr lang="en-US"/>
          </a:p>
        </p:txBody>
      </p:sp>
      <p:sp>
        <p:nvSpPr>
          <p:cNvPr id="18" name="Slide Number Placeholder 17"/>
          <p:cNvSpPr>
            <a:spLocks noGrp="1"/>
          </p:cNvSpPr>
          <p:nvPr>
            <p:ph type="sldNum" sz="quarter" idx="11"/>
          </p:nvPr>
        </p:nvSpPr>
        <p:spPr/>
        <p:txBody>
          <a:bodyPr rtlCol="0"/>
          <a:lstStyle/>
          <a:p>
            <a:pPr>
              <a:defRPr/>
            </a:pPr>
            <a:fld id="{4D3E17D7-74CF-4CD1-9A06-B47604288BF2}" type="slidenum">
              <a:rPr lang="en-US" smtClean="0"/>
              <a:pPr>
                <a:defRPr/>
              </a:pPr>
              <a:t>‹#›</a:t>
            </a:fld>
            <a:endParaRPr lang="en-US"/>
          </a:p>
        </p:txBody>
      </p:sp>
      <p:sp>
        <p:nvSpPr>
          <p:cNvPr id="21" name="Footer Placeholder 20"/>
          <p:cNvSpPr>
            <a:spLocks noGrp="1"/>
          </p:cNvSpPr>
          <p:nvPr>
            <p:ph type="ftr" sz="quarter" idx="12"/>
          </p:nvPr>
        </p:nvSpPr>
        <p:spPr/>
        <p:txBody>
          <a:bodyPr rtlCol="0"/>
          <a:lstStyle/>
          <a:p>
            <a:pPr>
              <a:defRPr/>
            </a:pPr>
            <a:endParaRPr lang="en-US"/>
          </a:p>
        </p:txBody>
      </p:sp>
    </p:spTree>
  </p:cSld>
  <p:clrMapOvr>
    <a:masterClrMapping/>
  </p:clrMapOvr>
  <p:transition>
    <p:random/>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5893E36-39F2-45E6-8768-05D642774D1C}"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EDDCF5-D167-4EAE-AD2F-4A675F13B557}"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2B425B5-2CE9-4FDC-9F8A-5D84EC89F000}"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AD6104-92C9-4860-95D1-3533FB82363F}"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defRPr/>
            </a:pPr>
            <a:fld id="{557441F3-CD72-42CC-9F14-5F9ACF5DF3EC}" type="datetimeFigureOut">
              <a:rPr lang="en-US" smtClean="0"/>
              <a:pPr>
                <a:defRPr/>
              </a:pPr>
              <a:t>11/19/2014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2F6DB590-1A93-4A1D-B853-96BD55833115}" type="slidenum">
              <a:rPr lang="en-US" smtClean="0"/>
              <a:pPr>
                <a:defRPr/>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pPr>
              <a:defRPr/>
            </a:pPr>
            <a:endParaRPr lang="en-US"/>
          </a:p>
        </p:txBody>
      </p:sp>
    </p:spTree>
  </p:cSld>
  <p:clrMapOvr>
    <a:masterClrMapping/>
  </p:clrMapOvr>
  <p:transition>
    <p:random/>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D13FA5BB-0E7F-40C2-8CC6-D7BEDB60AD6B}"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048B935-1D76-41F0-85B3-CB3D7DE92E85}"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defRPr/>
            </a:pPr>
            <a:fld id="{535EBDD8-3680-4517-B799-7967AC33BF55}" type="datetimeFigureOut">
              <a:rPr lang="en-US" smtClean="0"/>
              <a:pPr>
                <a:defRPr/>
              </a:pPr>
              <a:t>11/19/2014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ABA17B71-933D-4F45-ADC5-D63791B570A3}" type="slidenum">
              <a:rPr lang="en-US" smtClean="0"/>
              <a:pPr>
                <a:defRPr/>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pPr>
              <a:defRPr/>
            </a:pPr>
            <a:endParaRPr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92AE9F8E-FA00-499C-B931-DF9387063CFC}" type="datetimeFigureOut">
              <a:rPr lang="en-US" smtClean="0"/>
              <a:pPr>
                <a:defRPr/>
              </a:pPr>
              <a:t>11/19/2014</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pPr>
              <a:defRPr/>
            </a:pPr>
            <a:fld id="{1D7192D3-A695-423F-95E6-2A2B9E59E976}" type="slidenum">
              <a:rPr lang="en-US" smtClean="0"/>
              <a:pPr>
                <a:defRPr/>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random/>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BD5EBA6F-9C03-46A9-B433-6519BB631778}" type="datetimeFigureOut">
              <a:rPr lang="en-US" smtClean="0"/>
              <a:pPr>
                <a:defRPr/>
              </a:pPr>
              <a:t>11/19/2014</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pPr>
              <a:defRPr/>
            </a:pPr>
            <a:fld id="{7EF67C21-4E9B-4B19-AB57-93A332B92F84}"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BD5EBA6F-9C03-46A9-B433-6519BB631778}" type="datetimeFigureOut">
              <a:rPr lang="en-US" smtClean="0"/>
              <a:pPr>
                <a:defRPr/>
              </a:pPr>
              <a:t>11/19/2014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EF67C21-4E9B-4B19-AB57-93A332B92F84}"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7D33213A-4697-43C0-ACFE-478B6A892ECA}" type="datetimeFigureOut">
              <a:rPr lang="en-US" smtClean="0"/>
              <a:pPr>
                <a:defRPr/>
              </a:pPr>
              <a:t>11/19/2014</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2936AB78-A7A9-4338-BC6D-FDFECA2ABAA7}" type="slidenum">
              <a:rPr lang="en-US" smtClean="0"/>
              <a:pPr>
                <a:defRPr/>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random/>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FBC52828-4993-4841-84EC-B64ADBE70701}" type="datetimeFigureOut">
              <a:rPr lang="en-US" smtClean="0"/>
              <a:pPr>
                <a:defRPr/>
              </a:pPr>
              <a:t>11/19/2014</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25853002-91BE-4BC4-9D08-929080A47A9C}"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defRPr/>
            </a:pPr>
            <a:fld id="{9F39FE97-D57D-4050-AFE8-2C5CD8BBE217}" type="datetimeFigureOut">
              <a:rPr lang="en-US" smtClean="0"/>
              <a:pPr>
                <a:defRPr/>
              </a:pPr>
              <a:t>11/19/2014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27C1E765-94CF-464A-8764-6082917BD380}" type="slidenum">
              <a:rPr lang="en-US" smtClean="0"/>
              <a:pPr>
                <a:defRPr/>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pPr>
              <a:defRPr/>
            </a:pPr>
            <a:endParaRPr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defRPr/>
            </a:pPr>
            <a:fld id="{186BD31B-73C1-4912-B035-73AE2AEC1113}" type="datetimeFigureOut">
              <a:rPr lang="en-US" smtClean="0"/>
              <a:pPr>
                <a:defRPr/>
              </a:pPr>
              <a:t>11/19/2014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4D3E17D7-74CF-4CD1-9A06-B47604288BF2}" type="slidenum">
              <a:rPr lang="en-US" smtClean="0"/>
              <a:pPr>
                <a:defRPr/>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pPr>
              <a:defRPr/>
            </a:pPr>
            <a:endParaRPr lang="en-US"/>
          </a:p>
        </p:txBody>
      </p:sp>
    </p:spTree>
  </p:cSld>
  <p:clrMapOvr>
    <a:masterClrMapping/>
  </p:clrMapOvr>
  <p:transition>
    <p:random/>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35893E36-39F2-45E6-8768-05D642774D1C}"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49EDDCF5-D167-4EAE-AD2F-4A675F13B557}"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E2B425B5-2CE9-4FDC-9F8A-5D84EC89F000}"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F3AD6104-92C9-4860-95D1-3533FB82363F}"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557441F3-CD72-42CC-9F14-5F9ACF5DF3EC}" type="datetimeFigureOut">
              <a:rPr lang="en-US" smtClean="0"/>
              <a:pPr>
                <a:defRPr/>
              </a:pPr>
              <a:t>11/19/2014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2F6DB590-1A93-4A1D-B853-96BD55833115}"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D13FA5BB-0E7F-40C2-8CC6-D7BEDB60AD6B}"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048B935-1D76-41F0-85B3-CB3D7DE92E85}"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535EBDD8-3680-4517-B799-7967AC33BF55}"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ABA17B71-933D-4F45-ADC5-D63791B570A3}"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92AE9F8E-FA00-499C-B931-DF9387063CFC}" type="datetimeFigureOut">
              <a:rPr lang="en-US" smtClean="0"/>
              <a:pPr>
                <a:defRPr/>
              </a:pPr>
              <a:t>11/19/2014</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1D7192D3-A695-423F-95E6-2A2B9E59E976}"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D33213A-4697-43C0-ACFE-478B6A892ECA}" type="datetimeFigureOut">
              <a:rPr lang="en-US" smtClean="0"/>
              <a:pPr>
                <a:defRPr/>
              </a:pPr>
              <a:t>11/19/2014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936AB78-A7A9-4338-BC6D-FDFECA2ABAA7}"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BD5EBA6F-9C03-46A9-B433-6519BB631778}" type="datetimeFigureOut">
              <a:rPr lang="en-US" smtClean="0"/>
              <a:pPr>
                <a:defRPr/>
              </a:pPr>
              <a:t>11/19/2014</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7EF67C21-4E9B-4B19-AB57-93A332B92F8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7D33213A-4697-43C0-ACFE-478B6A892ECA}" type="datetimeFigureOut">
              <a:rPr lang="en-US" smtClean="0"/>
              <a:pPr>
                <a:defRPr/>
              </a:pPr>
              <a:t>11/19/2014</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2936AB78-A7A9-4338-BC6D-FDFECA2ABAA7}"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FBC52828-4993-4841-84EC-B64ADBE70701}" type="datetimeFigureOut">
              <a:rPr lang="en-US" smtClean="0"/>
              <a:pPr>
                <a:defRPr/>
              </a:pPr>
              <a:t>11/19/2014</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25853002-91BE-4BC4-9D08-929080A47A9C}"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9F39FE97-D57D-4050-AFE8-2C5CD8BBE217}" type="datetimeFigureOut">
              <a:rPr lang="en-US" smtClean="0"/>
              <a:pPr>
                <a:defRPr/>
              </a:pPr>
              <a:t>11/19/2014</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27C1E765-94CF-464A-8764-6082917BD380}"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186BD31B-73C1-4912-B035-73AE2AEC1113}" type="datetimeFigureOut">
              <a:rPr lang="en-US" smtClean="0"/>
              <a:pPr>
                <a:defRPr/>
              </a:pPr>
              <a:t>11/19/2014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4D3E17D7-74CF-4CD1-9A06-B47604288BF2}"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35893E36-39F2-45E6-8768-05D642774D1C}"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49EDDCF5-D167-4EAE-AD2F-4A675F13B557}"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E2B425B5-2CE9-4FDC-9F8A-5D84EC89F000}"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F3AD6104-92C9-4860-95D1-3533FB82363F}"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a:defRPr/>
            </a:pPr>
            <a:fld id="{557441F3-CD72-42CC-9F14-5F9ACF5DF3EC}" type="datetimeFigureOut">
              <a:rPr lang="en-US" smtClean="0"/>
              <a:pPr>
                <a:defRPr/>
              </a:pPr>
              <a:t>11/19/2014</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11" name="Slide Number Placeholder 10"/>
          <p:cNvSpPr>
            <a:spLocks noGrp="1"/>
          </p:cNvSpPr>
          <p:nvPr>
            <p:ph type="sldNum" sz="quarter" idx="12"/>
          </p:nvPr>
        </p:nvSpPr>
        <p:spPr/>
        <p:txBody>
          <a:bodyPr/>
          <a:lstStyle>
            <a:extLst/>
          </a:lstStyle>
          <a:p>
            <a:pPr>
              <a:defRPr/>
            </a:pPr>
            <a:fld id="{2F6DB590-1A93-4A1D-B853-96BD55833115}"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D13FA5BB-0E7F-40C2-8CC6-D7BEDB60AD6B}"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048B935-1D76-41F0-85B3-CB3D7DE92E85}"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535EBDD8-3680-4517-B799-7967AC33BF55}"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ABA17B71-933D-4F45-ADC5-D63791B570A3}"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BC52828-4993-4841-84EC-B64ADBE70701}" type="datetimeFigureOut">
              <a:rPr lang="en-US" smtClean="0"/>
              <a:pPr>
                <a:defRPr/>
              </a:pPr>
              <a:t>11/19/2014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5853002-91BE-4BC4-9D08-929080A47A9C}"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92AE9F8E-FA00-499C-B931-DF9387063CFC}" type="datetimeFigureOut">
              <a:rPr lang="en-US" smtClean="0"/>
              <a:pPr>
                <a:defRPr/>
              </a:pPr>
              <a:t>11/19/2014</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1D7192D3-A695-423F-95E6-2A2B9E59E976}"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BD5EBA6F-9C03-46A9-B433-6519BB631778}" type="datetimeFigureOut">
              <a:rPr lang="en-US" smtClean="0"/>
              <a:pPr>
                <a:defRPr/>
              </a:pPr>
              <a:t>11/19/2014</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7EF67C21-4E9B-4B19-AB57-93A332B92F84}"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7D33213A-4697-43C0-ACFE-478B6A892ECA}" type="datetimeFigureOut">
              <a:rPr lang="en-US" smtClean="0"/>
              <a:pPr>
                <a:defRPr/>
              </a:pPr>
              <a:t>11/19/2014</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2936AB78-A7A9-4338-BC6D-FDFECA2ABAA7}"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fld id="{FBC52828-4993-4841-84EC-B64ADBE70701}" type="datetimeFigureOut">
              <a:rPr lang="en-US" smtClean="0"/>
              <a:pPr>
                <a:defRPr/>
              </a:pPr>
              <a:t>11/19/2014</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25853002-91BE-4BC4-9D08-929080A47A9C}"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9F39FE97-D57D-4050-AFE8-2C5CD8BBE217}" type="datetimeFigureOut">
              <a:rPr lang="en-US" smtClean="0"/>
              <a:pPr>
                <a:defRPr/>
              </a:pPr>
              <a:t>11/19/2014</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27C1E765-94CF-464A-8764-6082917BD380}"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186BD31B-73C1-4912-B035-73AE2AEC1113}" type="datetimeFigureOut">
              <a:rPr lang="en-US" smtClean="0"/>
              <a:pPr>
                <a:defRPr/>
              </a:pPr>
              <a:t>11/19/2014</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4D3E17D7-74CF-4CD1-9A06-B47604288BF2}" type="slidenum">
              <a:rPr lang="en-US" smtClean="0"/>
              <a:pPr>
                <a:defRPr/>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35893E36-39F2-45E6-8768-05D642774D1C}"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49EDDCF5-D167-4EAE-AD2F-4A675F13B557}"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E2B425B5-2CE9-4FDC-9F8A-5D84EC89F000}"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F3AD6104-92C9-4860-95D1-3533FB82363F}"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557441F3-CD72-42CC-9F14-5F9ACF5DF3EC}" type="datetimeFigureOut">
              <a:rPr lang="en-US" smtClean="0"/>
              <a:pPr>
                <a:defRPr/>
              </a:pPr>
              <a:t>11/19/2014</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2F6DB590-1A93-4A1D-B853-96BD55833115}"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D13FA5BB-0E7F-40C2-8CC6-D7BEDB60AD6B}"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3048B935-1D76-41F0-85B3-CB3D7DE92E85}"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F39FE97-D57D-4050-AFE8-2C5CD8BBE217}" type="datetimeFigureOut">
              <a:rPr lang="en-US" smtClean="0"/>
              <a:pPr>
                <a:defRPr/>
              </a:pPr>
              <a:t>11/19/2014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7C1E765-94CF-464A-8764-6082917BD380}"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fld id="{535EBDD8-3680-4517-B799-7967AC33BF55}" type="datetimeFigureOut">
              <a:rPr lang="en-US" smtClean="0"/>
              <a:pPr>
                <a:defRPr/>
              </a:pPr>
              <a:t>11/19/2014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ABA17B71-933D-4F45-ADC5-D63791B570A3}"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fld id="{92AE9F8E-FA00-499C-B931-DF9387063CFC}" type="datetimeFigureOut">
              <a:rPr lang="en-US" smtClean="0"/>
              <a:pPr>
                <a:defRPr/>
              </a:pPr>
              <a:t>11/19/2014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7192D3-A695-423F-95E6-2A2B9E59E976}"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BD5EBA6F-9C03-46A9-B433-6519BB631778}" type="datetimeFigureOut">
              <a:rPr lang="en-US" smtClean="0"/>
              <a:pPr>
                <a:defRPr/>
              </a:pPr>
              <a:t>11/19/2014</a:t>
            </a:fld>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7EF67C21-4E9B-4B19-AB57-93A332B92F84}"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7D33213A-4697-43C0-ACFE-478B6A892ECA}" type="datetimeFigureOut">
              <a:rPr lang="en-US" smtClean="0"/>
              <a:pPr>
                <a:defRPr/>
              </a:pPr>
              <a:t>11/19/2014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2936AB78-A7A9-4338-BC6D-FDFECA2ABAA7}"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fld id="{FBC52828-4993-4841-84EC-B64ADBE70701}" type="datetimeFigureOut">
              <a:rPr lang="en-US" smtClean="0"/>
              <a:pPr>
                <a:defRPr/>
              </a:pPr>
              <a:t>11/19/2014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25853002-91BE-4BC4-9D08-929080A47A9C}"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27C1E765-94CF-464A-8764-6082917BD380}"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fld id="{9F39FE97-D57D-4050-AFE8-2C5CD8BBE217}" type="datetimeFigureOut">
              <a:rPr lang="en-US" smtClean="0"/>
              <a:pPr>
                <a:defRPr/>
              </a:pPr>
              <a:t>11/19/2014</a:t>
            </a:fld>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4D3E17D7-74CF-4CD1-9A06-B47604288BF2}"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fld id="{186BD31B-73C1-4912-B035-73AE2AEC1113}" type="datetimeFigureOut">
              <a:rPr lang="en-US" smtClean="0"/>
              <a:pPr>
                <a:defRPr/>
              </a:pPr>
              <a:t>11/19/2014</a:t>
            </a:fld>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transition>
    <p:random/>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5893E36-39F2-45E6-8768-05D642774D1C}"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EDDCF5-D167-4EAE-AD2F-4A675F13B55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F3AD6104-92C9-4860-95D1-3533FB82363F}"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2B425B5-2CE9-4FDC-9F8A-5D84EC89F000}"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86BD31B-73C1-4912-B035-73AE2AEC1113}" type="datetimeFigureOut">
              <a:rPr lang="en-US" smtClean="0"/>
              <a:pPr>
                <a:defRPr/>
              </a:pPr>
              <a:t>11/19/2014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D3E17D7-74CF-4CD1-9A06-B47604288BF2}"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D79ED59-6238-4010-BE92-0D57B372A493}" type="datetimeFigureOut">
              <a:rPr lang="en-US" smtClean="0"/>
              <a:pPr>
                <a:defRPr/>
              </a:pPr>
              <a:t>11/19/2014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27C44AA-EC50-45BF-952F-17D05B52649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rand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fld id="{3D79ED59-6238-4010-BE92-0D57B372A493}" type="datetimeFigureOut">
              <a:rPr lang="en-US" smtClean="0"/>
              <a:pPr>
                <a:defRPr/>
              </a:pPr>
              <a:t>11/19/2014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427C44AA-EC50-45BF-952F-17D05B52649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random/>
  </p:transition>
  <p:timing>
    <p:tnLst>
      <p:par>
        <p:cTn id="1" dur="indefinite" restart="never" nodeType="tmRoot"/>
      </p:par>
    </p:tn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fld id="{3D79ED59-6238-4010-BE92-0D57B372A493}" type="datetimeFigureOut">
              <a:rPr lang="en-US" smtClean="0"/>
              <a:pPr>
                <a:defRPr/>
              </a:pPr>
              <a:t>11/19/2014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427C44AA-EC50-45BF-952F-17D05B52649B}" type="slidenum">
              <a:rPr lang="en-US" smtClean="0"/>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random/>
  </p:transition>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3D79ED59-6238-4010-BE92-0D57B372A493}" type="datetimeFigureOut">
              <a:rPr lang="en-US" smtClean="0"/>
              <a:pPr>
                <a:defRPr/>
              </a:pPr>
              <a:t>11/19/2014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427C44AA-EC50-45BF-952F-17D05B52649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random/>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fld id="{3D79ED59-6238-4010-BE92-0D57B372A493}" type="datetimeFigureOut">
              <a:rPr lang="en-US" smtClean="0"/>
              <a:pPr>
                <a:defRPr/>
              </a:pPr>
              <a:t>11/19/2014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427C44AA-EC50-45BF-952F-17D05B52649B}" type="slidenum">
              <a:rPr lang="en-US" smtClean="0"/>
              <a:pPr>
                <a:defRPr/>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random/>
  </p:transition>
  <p:timing>
    <p:tnLst>
      <p:par>
        <p:cTn id="1" dur="indefinite" restart="never" nodeType="tmRoot"/>
      </p:par>
    </p:tnLst>
  </p:timing>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3D79ED59-6238-4010-BE92-0D57B372A493}" type="datetimeFigureOut">
              <a:rPr lang="en-US" smtClean="0"/>
              <a:pPr>
                <a:defRPr/>
              </a:pPr>
              <a:t>11/19/2014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427C44AA-EC50-45BF-952F-17D05B52649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random/>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3D79ED59-6238-4010-BE92-0D57B372A493}" type="datetimeFigureOut">
              <a:rPr lang="en-US" smtClean="0"/>
              <a:pPr>
                <a:defRPr/>
              </a:pPr>
              <a:t>11/19/2014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427C44AA-EC50-45BF-952F-17D05B52649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random/>
  </p:transition>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fld id="{3D79ED59-6238-4010-BE92-0D57B372A493}" type="datetimeFigureOut">
              <a:rPr lang="en-US" smtClean="0"/>
              <a:pPr>
                <a:defRPr/>
              </a:pPr>
              <a:t>11/19/2014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427C44AA-EC50-45BF-952F-17D05B52649B}"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random/>
  </p:transition>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hk/url?sa=i&amp;rct=j&amp;q=&amp;esrc=s&amp;frm=1&amp;source=images&amp;cd=&amp;cad=rja&amp;docid=-po5zqhbdsscxM&amp;tbnid=BSRKtiST7O6G7M:&amp;ved=&amp;url=http://goodforstudents.blogspot.com/2013/06/khana-kaba-views-from-sky.html&amp;ei=nI6cUtCjFqiTiAeMz4HYCA&amp;psig=AFQjCNEYFp6jeWOC-ChXT5xpB15F_XhGFQ&amp;ust=1386078236663469"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hk/url?sa=i&amp;rct=j&amp;q=&amp;esrc=s&amp;frm=1&amp;source=images&amp;cd=&amp;cad=rja&amp;docid=_825RyRVUuExPM&amp;tbnid=72ape8TRQN_DEM:&amp;ved=0CAUQjRw&amp;url=http://www.freeppt.net/background/book-powerpoint-226.html&amp;ei=BXGYUo4a44KJB875gaAI&amp;psig=AFQjCNFzeVyWi2Sv0TAJ6tMCwCkxzR0LIA&amp;ust=1385808441304532"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hk/url?sa=i&amp;rct=j&amp;q=&amp;esrc=s&amp;frm=1&amp;source=images&amp;cd=&amp;cad=rja&amp;docid=9FM6Dp2YcwAhxM&amp;tbnid=ZESN-c6RgtOk_M:&amp;ved=0CAUQjRw&amp;url=http://www.123rf.com/photo_4581861_islamic-ornaments-and-decorations-frame-against-grunge-background.html&amp;ei=8fibUqSULIXwiQe044HICA&amp;psig=AFQjCNGYjPrbVJIhrOOp1p4nX_iwYCvB3Q&amp;ust=1386039613747947"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hk/url?sa=i&amp;rct=j&amp;q=&amp;esrc=s&amp;frm=1&amp;source=images&amp;cd=&amp;cad=rja&amp;docid=_825RyRVUuExPM&amp;tbnid=72ape8TRQN_DEM:&amp;ved=0CAUQjRw&amp;url=http://wallpapers.windowsace.com/animated-powerpoint-backgrounds-wallpaper-download/3.bp.blogspot.com*_PmF1WLtJdNE*TUulGZu3QTI*AAAAAAAAAZA*nUSgCy-Y0oo*s1600*powerpoint+wallpaper+download.jpg/&amp;ei=bHGYUt3mDMrQiAfo9oC4Aw&amp;psig=AFQjCNFzeVyWi2Sv0TAJ6tMCwCkxzR0LIA&amp;ust=1385808441304532"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hk/url?sa=i&amp;rct=j&amp;q=&amp;esrc=s&amp;frm=1&amp;source=images&amp;cd=&amp;cad=rja&amp;docid=_825RyRVUuExPM&amp;tbnid=72ape8TRQN_DEM:&amp;ved=0CAUQjRw&amp;url=http://www.pptbackgrounds.net/category/education-ppt-templates.html&amp;ei=RnGYUpG1IKLriAe79oHgBQ&amp;psig=AFQjCNFzeVyWi2Sv0TAJ6tMCwCkxzR0LIA&amp;ust=1385808441304532"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hk/url?sa=i&amp;rct=j&amp;q=&amp;esrc=s&amp;frm=1&amp;source=images&amp;cd=&amp;cad=rja&amp;docid=DiGwpGrz4No1rM&amp;tbnid=vjI8LHgT1QsuBM:&amp;ved=0CAUQjRw&amp;url=http://www.freepptbackgrounds.net/download/template/words-bible-powerpoint-presentation-template-ppt&amp;ei=5GmYUpG1OfGZiAeQyICICA&amp;psig=AFQjCNGI5q5tnL439jV_3OGfhhiZPQjpeQ&amp;ust=138580645482686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hk/url?sa=i&amp;rct=j&amp;q=&amp;esrc=s&amp;frm=1&amp;source=images&amp;cd=&amp;cad=rja&amp;docid=wF4bVj-_BULg9M&amp;tbnid=hqOHLj1-BIA5cM:&amp;ved=0CAUQjRw&amp;url=http://www.123rf.com/photo_9596654_the-old-manuscript-a-roll-on-a-gold-basis-isolated-on-a-white-background.html&amp;ei=gDGdUpqTAoaSkQX_qoGACw&amp;psig=AFQjCNF4xZo36NCK-tEG4ZbU1hVqf9yktw&amp;ust=1386119725774848"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hk/url?sa=i&amp;rct=j&amp;q=&amp;esrc=s&amp;frm=1&amp;source=images&amp;cd=&amp;cad=rja&amp;docid=05NBJpymzkXBVM&amp;tbnid=56fXcSdB_oroHM:&amp;ved=0CAUQjRw&amp;url=http://gambargrafis.blogspot.com/&amp;ei=-fqbUo6sMoiSiAfi_oHACA&amp;psig=AFQjCNGYjPrbVJIhrOOp1p4nX_iwYCvB3Q&amp;ust=1386039613747947"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hk/url?sa=i&amp;rct=j&amp;q=&amp;esrc=s&amp;frm=1&amp;source=images&amp;cd=&amp;cad=rja&amp;docid=1QYTHGrBcuPfOM&amp;tbnid=gagbnAPjxvJeJM:&amp;ved=0CAUQjRw&amp;url=http://www.wallsave.com/wallpaper/1024x768/power-point-presentation-templates-powerpoint-designs-hd-px-219585.html&amp;ei=WWmYUp2iDMjyiAfkyoC4CA&amp;psig=AFQjCNGI5q5tnL439jV_3OGfhhiZPQjpeQ&amp;ust=1385806454826864"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hk/url?sa=i&amp;rct=j&amp;q=&amp;esrc=s&amp;frm=1&amp;source=images&amp;cd=&amp;cad=rja&amp;docid=quO3Apgkpjgi_M&amp;tbnid=siu8ZilKZBxCGM:&amp;ved=0CAUQjRw&amp;url=http://open.az/2011/01/19/&amp;ei=7_ubUuv4BuSgigfzg4C4CA&amp;psig=AFQjCNGYjPrbVJIhrOOp1p4nX_iwYCvB3Q&amp;ust=1386039613747947"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hyperlink" Target="http://www.google.com.hk/url?sa=i&amp;rct=j&amp;q=&amp;esrc=s&amp;frm=1&amp;source=images&amp;cd=&amp;cad=rja&amp;docid=lLho0G-DST7b1M&amp;tbnid=yzjb9Kd49OVCUM:&amp;ved=0CAUQjRw&amp;url=http://background-pictures.feedio.net/most-3d-animated-backgrounds-3d-graphics-360x640/mobile-phone.pk*images*wallpapers*small*most_3d_animated_backgrounds_3d_graphics_mobile_wallpaper.jpg/&amp;ei=snGYUo_JIYX8iQeE1oDQCA&amp;psig=AFQjCNFzeVyWi2Sv0TAJ6tMCwCkxzR0LIA&amp;ust=1385808441304532"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hk/url?sa=i&amp;rct=j&amp;q=&amp;esrc=s&amp;frm=1&amp;source=images&amp;cd=&amp;cad=rja&amp;docid=VW-pnxmgFz7zbM&amp;tbnid=dWGrhqXaz6S1mM:&amp;ved=0CAUQjRw&amp;url=http://islamicmuslimwallpapers.blogspot.com/2012/11/islamic-background.html&amp;ei=CgqcUvHqIKK3iQfdtoBQ&amp;psig=AFQjCNGYjPrbVJIhrOOp1p4nX_iwYCvB3Q&amp;ust=1386039613747947"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hk/url?sa=i&amp;rct=j&amp;q=&amp;esrc=s&amp;frm=1&amp;source=images&amp;cd=&amp;cad=rja&amp;docid=h5W4iFON3BSxhM&amp;tbnid=Y8jBPyTwLtKp1M:&amp;ved=0CAUQjRw&amp;url=http://www.bing-gallery.com/tag/free-vectors&amp;ei=yQCcUrLIBKKhigej2oCYAw&amp;psig=AFQjCNGYjPrbVJIhrOOp1p4nX_iwYCvB3Q&amp;ust=1386039613747947"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1143000"/>
          </a:xfrm>
        </p:spPr>
        <p:txBody>
          <a:bodyPr>
            <a:noAutofit/>
          </a:bodyPr>
          <a:lstStyle/>
          <a:p>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Islam Rules To</a:t>
            </a:r>
            <a:endPar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74" name="Picture 2" descr="C:\Users\DELL\Desktop\instant-success-some-thoughts-to-ponder.jpg"/>
          <p:cNvPicPr>
            <a:picLocks noGrp="1" noChangeAspect="1" noChangeArrowheads="1"/>
          </p:cNvPicPr>
          <p:nvPr>
            <p:ph idx="1"/>
          </p:nvPr>
        </p:nvPicPr>
        <p:blipFill>
          <a:blip r:embed="rId2" cstate="print"/>
          <a:srcRect/>
          <a:stretch>
            <a:fillRect/>
          </a:stretch>
        </p:blipFill>
        <p:spPr bwMode="auto">
          <a:xfrm>
            <a:off x="838200" y="3124199"/>
            <a:ext cx="7543800" cy="3733801"/>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770" decel="100000"/>
                                        <p:tgtEl>
                                          <p:spTgt spid="3074"/>
                                        </p:tgtEl>
                                      </p:cBhvr>
                                    </p:animEffect>
                                    <p:animScale>
                                      <p:cBhvr>
                                        <p:cTn id="13" dur="770" decel="100000"/>
                                        <p:tgtEl>
                                          <p:spTgt spid="3074"/>
                                        </p:tgtEl>
                                      </p:cBhvr>
                                      <p:from x="10000" y="10000"/>
                                      <p:to x="200000" y="450000"/>
                                    </p:animScale>
                                    <p:animScale>
                                      <p:cBhvr>
                                        <p:cTn id="14" dur="1230" accel="100000" fill="hold">
                                          <p:stCondLst>
                                            <p:cond delay="770"/>
                                          </p:stCondLst>
                                        </p:cTn>
                                        <p:tgtEl>
                                          <p:spTgt spid="3074"/>
                                        </p:tgtEl>
                                      </p:cBhvr>
                                      <p:from x="200000" y="450000"/>
                                      <p:to x="100000" y="100000"/>
                                    </p:animScale>
                                    <p:set>
                                      <p:cBhvr>
                                        <p:cTn id="15" dur="770" fill="hold"/>
                                        <p:tgtEl>
                                          <p:spTgt spid="3074"/>
                                        </p:tgtEl>
                                        <p:attrNameLst>
                                          <p:attrName>ppt_x</p:attrName>
                                        </p:attrNameLst>
                                      </p:cBhvr>
                                      <p:to>
                                        <p:strVal val="(0.5)"/>
                                      </p:to>
                                    </p:set>
                                    <p:anim from="(0.5)" to="(#ppt_x)" calcmode="lin" valueType="num">
                                      <p:cBhvr>
                                        <p:cTn id="16" dur="1230" accel="100000" fill="hold">
                                          <p:stCondLst>
                                            <p:cond delay="770"/>
                                          </p:stCondLst>
                                        </p:cTn>
                                        <p:tgtEl>
                                          <p:spTgt spid="3074"/>
                                        </p:tgtEl>
                                        <p:attrNameLst>
                                          <p:attrName>ppt_x</p:attrName>
                                        </p:attrNameLst>
                                      </p:cBhvr>
                                    </p:anim>
                                    <p:set>
                                      <p:cBhvr>
                                        <p:cTn id="17" dur="770" fill="hold"/>
                                        <p:tgtEl>
                                          <p:spTgt spid="3074"/>
                                        </p:tgtEl>
                                        <p:attrNameLst>
                                          <p:attrName>ppt_y</p:attrName>
                                        </p:attrNameLst>
                                      </p:cBhvr>
                                      <p:to>
                                        <p:strVal val="(#ppt_y+0.4)"/>
                                      </p:to>
                                    </p:set>
                                    <p:anim from="(#ppt_y+0.4)" to="(#ppt_y)" calcmode="lin" valueType="num">
                                      <p:cBhvr>
                                        <p:cTn id="18" dur="1230" accel="100000" fill="hold">
                                          <p:stCondLst>
                                            <p:cond delay="770"/>
                                          </p:stCondLst>
                                        </p:cTn>
                                        <p:tgtEl>
                                          <p:spTgt spid="307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304800" y="228600"/>
            <a:ext cx="8839200" cy="6216650"/>
          </a:xfrm>
          <a:prstGeom prst="rect">
            <a:avLst/>
          </a:prstGeom>
          <a:noFill/>
          <a:ln w="9525">
            <a:noFill/>
            <a:miter lim="800000"/>
            <a:headEnd/>
            <a:tailEnd/>
          </a:ln>
        </p:spPr>
        <p:txBody>
          <a:bodyPr>
            <a:spAutoFit/>
          </a:bodyPr>
          <a:lstStyle/>
          <a:p>
            <a:pPr algn="ctr"/>
            <a:r>
              <a:rPr lang="en-US" sz="11500" dirty="0">
                <a:effectLst>
                  <a:glow rad="139700">
                    <a:schemeClr val="accent5">
                      <a:satMod val="175000"/>
                      <a:alpha val="40000"/>
                    </a:schemeClr>
                  </a:glow>
                </a:effectLst>
                <a:latin typeface="Calibri" pitchFamily="34" charset="0"/>
              </a:rPr>
              <a:t>Message of</a:t>
            </a:r>
          </a:p>
          <a:p>
            <a:pPr algn="ctr"/>
            <a:r>
              <a:rPr lang="en-US" sz="11500" dirty="0">
                <a:effectLst>
                  <a:glow rad="139700">
                    <a:schemeClr val="accent5">
                      <a:satMod val="175000"/>
                      <a:alpha val="40000"/>
                    </a:schemeClr>
                  </a:glow>
                </a:effectLst>
                <a:latin typeface="Calibri" pitchFamily="34" charset="0"/>
              </a:rPr>
              <a:t>Prophet </a:t>
            </a:r>
            <a:r>
              <a:rPr lang="en-US" sz="11500" dirty="0" err="1">
                <a:effectLst>
                  <a:glow rad="139700">
                    <a:schemeClr val="accent5">
                      <a:satMod val="175000"/>
                      <a:alpha val="40000"/>
                    </a:schemeClr>
                  </a:glow>
                </a:effectLst>
                <a:latin typeface="Calibri" pitchFamily="34" charset="0"/>
              </a:rPr>
              <a:t>Nuh</a:t>
            </a:r>
            <a:r>
              <a:rPr lang="en-US" sz="11500" dirty="0">
                <a:effectLst>
                  <a:glow rad="139700">
                    <a:schemeClr val="accent5">
                      <a:satMod val="175000"/>
                      <a:alpha val="40000"/>
                    </a:schemeClr>
                  </a:glow>
                </a:effectLst>
                <a:latin typeface="Calibri" pitchFamily="34" charset="0"/>
              </a:rPr>
              <a:t> </a:t>
            </a:r>
            <a:r>
              <a:rPr lang="ar-SA" sz="7200" dirty="0">
                <a:effectLst>
                  <a:glow rad="139700">
                    <a:schemeClr val="accent5">
                      <a:satMod val="175000"/>
                      <a:alpha val="40000"/>
                    </a:schemeClr>
                  </a:glow>
                </a:effectLst>
                <a:latin typeface="Calibri" pitchFamily="34" charset="0"/>
              </a:rPr>
              <a:t>عليه السلام</a:t>
            </a:r>
            <a:endParaRPr lang="en-US" sz="9600" dirty="0">
              <a:effectLst>
                <a:glow rad="139700">
                  <a:schemeClr val="accent5">
                    <a:satMod val="175000"/>
                    <a:alpha val="40000"/>
                  </a:schemeClr>
                </a:glow>
              </a:effectLst>
              <a:latin typeface="Calibri" pitchFamily="34" charset="0"/>
            </a:endParaRPr>
          </a:p>
          <a:p>
            <a:pPr algn="ctr"/>
            <a:r>
              <a:rPr lang="en-US" sz="9600" dirty="0">
                <a:effectLst>
                  <a:glow rad="139700">
                    <a:schemeClr val="accent5">
                      <a:satMod val="175000"/>
                      <a:alpha val="40000"/>
                    </a:schemeClr>
                  </a:glow>
                </a:effectLst>
                <a:latin typeface="Calibri" pitchFamily="34" charset="0"/>
              </a:rPr>
              <a:t>(Noah)</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41GAqkknH-L__SL500_AA300_.jpg"/>
          <p:cNvPicPr>
            <a:picLocks noChangeAspect="1" noChangeArrowheads="1"/>
          </p:cNvPicPr>
          <p:nvPr/>
        </p:nvPicPr>
        <p:blipFill>
          <a:blip r:embed="rId2" cstate="print"/>
          <a:srcRect/>
          <a:stretch>
            <a:fillRect/>
          </a:stretch>
        </p:blipFill>
        <p:spPr bwMode="auto">
          <a:xfrm>
            <a:off x="152400" y="228600"/>
            <a:ext cx="8839200" cy="6477000"/>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4572000" y="457200"/>
            <a:ext cx="4267200" cy="5105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b="1" dirty="0">
                <a:solidFill>
                  <a:schemeClr val="bg1"/>
                </a:solidFill>
              </a:rPr>
              <a:t>Prophet Noah said to his followers:</a:t>
            </a:r>
          </a:p>
          <a:p>
            <a:pPr fontAlgn="auto">
              <a:spcBef>
                <a:spcPts val="0"/>
              </a:spcBef>
              <a:spcAft>
                <a:spcPts val="0"/>
              </a:spcAft>
              <a:defRPr/>
            </a:pPr>
            <a:r>
              <a:rPr lang="en-US" dirty="0">
                <a:solidFill>
                  <a:schemeClr val="bg1"/>
                </a:solidFill>
              </a:rPr>
              <a:t> </a:t>
            </a:r>
          </a:p>
          <a:p>
            <a:pPr algn="ctr" fontAlgn="auto">
              <a:spcBef>
                <a:spcPts val="0"/>
              </a:spcBef>
              <a:spcAft>
                <a:spcPts val="0"/>
              </a:spcAft>
              <a:defRPr/>
            </a:pPr>
            <a:r>
              <a:rPr lang="en-US" dirty="0">
                <a:solidFill>
                  <a:schemeClr val="bg1"/>
                </a:solidFill>
              </a:rPr>
              <a:t> </a:t>
            </a:r>
            <a:r>
              <a:rPr lang="ar-SA" sz="3200" b="1" dirty="0">
                <a:solidFill>
                  <a:schemeClr val="bg1"/>
                </a:solidFill>
                <a:latin typeface="Arabic Typesetting" pitchFamily="66" charset="-78"/>
                <a:cs typeface="Arabic Typesetting" pitchFamily="66" charset="-78"/>
              </a:rPr>
              <a:t>فَإِن تَوَلَّيْتُمْ فَمَا سَأَلْتُكُم مِّنْ أَجْرٍ إِنْ أَجْرِيَ إِلاَّ عَلَى اللّهِ وَأُمِرْتُ أَنْ أَكُونَ مِنَ </a:t>
            </a:r>
            <a:r>
              <a:rPr lang="ar-SA" sz="3600" b="1" dirty="0">
                <a:solidFill>
                  <a:srgbClr val="FFFF00"/>
                </a:solidFill>
                <a:latin typeface="Arabic Typesetting" pitchFamily="66" charset="-78"/>
                <a:cs typeface="Arabic Typesetting" pitchFamily="66" charset="-78"/>
              </a:rPr>
              <a:t>الْمُسْلِمِينَ</a:t>
            </a:r>
          </a:p>
          <a:p>
            <a:pPr fontAlgn="auto">
              <a:spcBef>
                <a:spcPts val="0"/>
              </a:spcBef>
              <a:spcAft>
                <a:spcPts val="0"/>
              </a:spcAft>
              <a:defRPr/>
            </a:pPr>
            <a:r>
              <a:rPr lang="ar-SA" dirty="0">
                <a:solidFill>
                  <a:schemeClr val="bg1"/>
                </a:solidFill>
              </a:rPr>
              <a:t> </a:t>
            </a:r>
          </a:p>
          <a:p>
            <a:pPr algn="just" fontAlgn="auto">
              <a:spcBef>
                <a:spcPts val="0"/>
              </a:spcBef>
              <a:spcAft>
                <a:spcPts val="0"/>
              </a:spcAft>
              <a:defRPr/>
            </a:pPr>
            <a:r>
              <a:rPr lang="en-US" b="1" dirty="0">
                <a:solidFill>
                  <a:schemeClr val="bg1"/>
                </a:solidFill>
              </a:rPr>
              <a:t>If you turn away [from my message then remember] I did not ask you for any reward; my reward rests with none but Allah, for I have been commanded to be among those who are </a:t>
            </a:r>
            <a:r>
              <a:rPr lang="en-US" sz="2400" b="1" dirty="0">
                <a:solidFill>
                  <a:srgbClr val="FFFF00"/>
                </a:solidFill>
              </a:rPr>
              <a:t>Muslims</a:t>
            </a:r>
            <a:r>
              <a:rPr lang="en-US" b="1" dirty="0">
                <a:solidFill>
                  <a:schemeClr val="bg1"/>
                </a:solidFill>
              </a:rPr>
              <a:t>. </a:t>
            </a:r>
          </a:p>
          <a:p>
            <a:pPr algn="just" fontAlgn="auto">
              <a:spcBef>
                <a:spcPts val="0"/>
              </a:spcBef>
              <a:spcAft>
                <a:spcPts val="0"/>
              </a:spcAft>
              <a:defRPr/>
            </a:pPr>
            <a:endParaRPr lang="en-US" b="1" dirty="0">
              <a:solidFill>
                <a:schemeClr val="bg1"/>
              </a:solidFill>
            </a:endParaRPr>
          </a:p>
          <a:p>
            <a:pPr algn="r" fontAlgn="auto">
              <a:spcBef>
                <a:spcPts val="0"/>
              </a:spcBef>
              <a:spcAft>
                <a:spcPts val="0"/>
              </a:spcAft>
              <a:defRPr/>
            </a:pPr>
            <a:r>
              <a:rPr lang="en-US" b="1" dirty="0">
                <a:solidFill>
                  <a:schemeClr val="bg1"/>
                </a:solidFill>
              </a:rPr>
              <a:t>(Quran 10:72)</a:t>
            </a:r>
            <a:endParaRPr lang="en-US"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plus(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70" decel="100000"/>
                                        <p:tgtEl>
                                          <p:spTgt spid="3">
                                            <p:txEl>
                                              <p:pRg st="2" end="2"/>
                                            </p:txEl>
                                          </p:spTgt>
                                        </p:tgtEl>
                                      </p:cBhvr>
                                    </p:animEffect>
                                    <p:animScale>
                                      <p:cBhvr>
                                        <p:cTn id="16" dur="770" decel="100000"/>
                                        <p:tgtEl>
                                          <p:spTgt spid="3">
                                            <p:txEl>
                                              <p:pRg st="2" end="2"/>
                                            </p:txEl>
                                          </p:spTgt>
                                        </p:tgtEl>
                                      </p:cBhvr>
                                      <p:from x="10000" y="10000"/>
                                      <p:to x="200000" y="450000"/>
                                    </p:animScale>
                                    <p:animScale>
                                      <p:cBhvr>
                                        <p:cTn id="17" dur="1230" accel="100000" fill="hold">
                                          <p:stCondLst>
                                            <p:cond delay="770"/>
                                          </p:stCondLst>
                                        </p:cTn>
                                        <p:tgtEl>
                                          <p:spTgt spid="3">
                                            <p:txEl>
                                              <p:pRg st="2" end="2"/>
                                            </p:txEl>
                                          </p:spTgt>
                                        </p:tgtEl>
                                      </p:cBhvr>
                                      <p:from x="200000" y="450000"/>
                                      <p:to x="100000" y="100000"/>
                                    </p:animScale>
                                    <p:set>
                                      <p:cBhvr>
                                        <p:cTn id="18" dur="770" fill="hold"/>
                                        <p:tgtEl>
                                          <p:spTgt spid="3">
                                            <p:txEl>
                                              <p:pRg st="2" end="2"/>
                                            </p:txEl>
                                          </p:spTgt>
                                        </p:tgtEl>
                                        <p:attrNameLst>
                                          <p:attrName>ppt_x</p:attrName>
                                        </p:attrNameLst>
                                      </p:cBhvr>
                                      <p:to>
                                        <p:strVal val="(0.5)"/>
                                      </p:to>
                                    </p:set>
                                    <p:anim from="(0.5)" to="(#ppt_x)" calcmode="lin" valueType="num">
                                      <p:cBhvr>
                                        <p:cTn id="19" dur="1230" accel="100000" fill="hold">
                                          <p:stCondLst>
                                            <p:cond delay="770"/>
                                          </p:stCondLst>
                                        </p:cTn>
                                        <p:tgtEl>
                                          <p:spTgt spid="3">
                                            <p:txEl>
                                              <p:pRg st="2" end="2"/>
                                            </p:txEl>
                                          </p:spTgt>
                                        </p:tgtEl>
                                        <p:attrNameLst>
                                          <p:attrName>ppt_x</p:attrName>
                                        </p:attrNameLst>
                                      </p:cBhvr>
                                    </p:anim>
                                    <p:set>
                                      <p:cBhvr>
                                        <p:cTn id="20" dur="770" fill="hold"/>
                                        <p:tgtEl>
                                          <p:spTgt spid="3">
                                            <p:txEl>
                                              <p:pRg st="2" end="2"/>
                                            </p:txEl>
                                          </p:spTgt>
                                        </p:tgtEl>
                                        <p:attrNameLst>
                                          <p:attrName>ppt_y</p:attrName>
                                        </p:attrNameLst>
                                      </p:cBhvr>
                                      <p:to>
                                        <p:strVal val="(#ppt_y+0.4)"/>
                                      </p:to>
                                    </p:set>
                                    <p:anim from="(#ppt_y+0.4)" to="(#ppt_y)" calcmode="lin" valueType="num">
                                      <p:cBhvr>
                                        <p:cTn id="21" dur="1230" accel="100000" fill="hold">
                                          <p:stCondLst>
                                            <p:cond delay="770"/>
                                          </p:stCondLst>
                                        </p:cTn>
                                        <p:tgtEl>
                                          <p:spTgt spid="3">
                                            <p:txEl>
                                              <p:pRg st="2" end="2"/>
                                            </p:txEl>
                                          </p:spTgt>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slide(fromBottom)">
                                      <p:cBhvr>
                                        <p:cTn id="26" dur="500"/>
                                        <p:tgtEl>
                                          <p:spTgt spid="3">
                                            <p:txEl>
                                              <p:pRg st="4" end="4"/>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slide(fromBottom)">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152400" y="228600"/>
            <a:ext cx="8610600" cy="5508625"/>
          </a:xfrm>
          <a:prstGeom prst="rect">
            <a:avLst/>
          </a:prstGeom>
          <a:noFill/>
          <a:ln w="9525">
            <a:noFill/>
            <a:miter lim="800000"/>
            <a:headEnd/>
            <a:tailEnd/>
          </a:ln>
        </p:spPr>
        <p:txBody>
          <a:bodyPr>
            <a:spAutoFit/>
          </a:bodyPr>
          <a:lstStyle/>
          <a:p>
            <a:pPr algn="ctr"/>
            <a:r>
              <a:rPr lang="en-US" sz="8800" dirty="0">
                <a:effectLst>
                  <a:glow rad="139700">
                    <a:schemeClr val="accent1">
                      <a:satMod val="175000"/>
                      <a:alpha val="40000"/>
                    </a:schemeClr>
                  </a:glow>
                </a:effectLst>
                <a:latin typeface="Calibri" pitchFamily="34" charset="0"/>
              </a:rPr>
              <a:t>Message of </a:t>
            </a:r>
          </a:p>
          <a:p>
            <a:pPr algn="ctr"/>
            <a:r>
              <a:rPr lang="en-US" sz="8800" dirty="0">
                <a:effectLst>
                  <a:glow rad="139700">
                    <a:schemeClr val="accent1">
                      <a:satMod val="175000"/>
                      <a:alpha val="40000"/>
                    </a:schemeClr>
                  </a:glow>
                </a:effectLst>
                <a:latin typeface="Calibri" pitchFamily="34" charset="0"/>
              </a:rPr>
              <a:t>Prophet Ibrahim</a:t>
            </a:r>
            <a:endParaRPr lang="ar-SA" sz="8800" dirty="0">
              <a:effectLst>
                <a:glow rad="139700">
                  <a:schemeClr val="accent1">
                    <a:satMod val="175000"/>
                    <a:alpha val="40000"/>
                  </a:schemeClr>
                </a:glow>
              </a:effectLst>
              <a:latin typeface="Calibri" pitchFamily="34" charset="0"/>
            </a:endParaRPr>
          </a:p>
          <a:p>
            <a:pPr algn="ctr"/>
            <a:r>
              <a:rPr lang="ar-SA" sz="8800" dirty="0">
                <a:effectLst>
                  <a:glow rad="139700">
                    <a:schemeClr val="accent1">
                      <a:satMod val="175000"/>
                      <a:alpha val="40000"/>
                    </a:schemeClr>
                  </a:glow>
                </a:effectLst>
                <a:latin typeface="Calibri" pitchFamily="34" charset="0"/>
              </a:rPr>
              <a:t>عليه السلام</a:t>
            </a:r>
            <a:endParaRPr lang="en-US" sz="8800" dirty="0">
              <a:effectLst>
                <a:glow rad="139700">
                  <a:schemeClr val="accent1">
                    <a:satMod val="175000"/>
                    <a:alpha val="40000"/>
                  </a:schemeClr>
                </a:glow>
              </a:effectLst>
              <a:latin typeface="Calibri" pitchFamily="34" charset="0"/>
            </a:endParaRPr>
          </a:p>
          <a:p>
            <a:pPr algn="ctr"/>
            <a:r>
              <a:rPr lang="en-US" sz="8800" dirty="0">
                <a:effectLst>
                  <a:glow rad="139700">
                    <a:schemeClr val="accent1">
                      <a:satMod val="175000"/>
                      <a:alpha val="40000"/>
                    </a:schemeClr>
                  </a:glow>
                </a:effectLst>
                <a:latin typeface="Calibri" pitchFamily="34" charset="0"/>
              </a:rPr>
              <a:t>(Abraham)</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https://encrypted-tbn2.gstatic.com/images?q=tbn:ANd9GcTFAk3ngH6nDYchBtbUOaK_mS-59ga0Tnh1x4Cq5O7KVd9yoj0y">
            <a:hlinkClick r:id="rId3"/>
          </p:cNvPr>
          <p:cNvSpPr>
            <a:spLocks noChangeAspect="1" noChangeArrowheads="1"/>
          </p:cNvSpPr>
          <p:nvPr/>
        </p:nvSpPr>
        <p:spPr bwMode="auto">
          <a:xfrm>
            <a:off x="28575" y="-1355725"/>
            <a:ext cx="4286250" cy="2838450"/>
          </a:xfrm>
          <a:prstGeom prst="rect">
            <a:avLst/>
          </a:prstGeom>
          <a:noFill/>
          <a:ln w="9525">
            <a:noFill/>
            <a:miter lim="800000"/>
            <a:headEnd/>
            <a:tailEnd/>
          </a:ln>
        </p:spPr>
        <p:txBody>
          <a:bodyPr/>
          <a:lstStyle/>
          <a:p>
            <a:endParaRPr lang="en-US">
              <a:latin typeface="Calibri" pitchFamily="34" charset="0"/>
            </a:endParaRPr>
          </a:p>
        </p:txBody>
      </p:sp>
      <p:sp>
        <p:nvSpPr>
          <p:cNvPr id="34819" name="AutoShape 4" descr="https://encrypted-tbn2.gstatic.com/images?q=tbn:ANd9GcTFAk3ngH6nDYchBtbUOaK_mS-59ga0Tnh1x4Cq5O7KVd9yoj0y">
            <a:hlinkClick r:id="rId3"/>
          </p:cNvPr>
          <p:cNvSpPr>
            <a:spLocks noChangeAspect="1" noChangeArrowheads="1"/>
          </p:cNvSpPr>
          <p:nvPr/>
        </p:nvSpPr>
        <p:spPr bwMode="auto">
          <a:xfrm>
            <a:off x="28575" y="-1355725"/>
            <a:ext cx="4286250" cy="2838450"/>
          </a:xfrm>
          <a:prstGeom prst="rect">
            <a:avLst/>
          </a:prstGeom>
          <a:noFill/>
          <a:ln w="9525">
            <a:noFill/>
            <a:miter lim="800000"/>
            <a:headEnd/>
            <a:tailEnd/>
          </a:ln>
        </p:spPr>
        <p:txBody>
          <a:bodyPr/>
          <a:lstStyle/>
          <a:p>
            <a:endParaRPr lang="en-US">
              <a:latin typeface="Calibri" pitchFamily="34" charset="0"/>
            </a:endParaRPr>
          </a:p>
        </p:txBody>
      </p:sp>
      <p:pic>
        <p:nvPicPr>
          <p:cNvPr id="34820" name="Picture 12" descr="C:\Users\DELL\Desktop\canstockphoto3881886_comp.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8" name="Rounded Rectangle 7"/>
          <p:cNvSpPr/>
          <p:nvPr/>
        </p:nvSpPr>
        <p:spPr>
          <a:xfrm>
            <a:off x="609600" y="685800"/>
            <a:ext cx="7924800" cy="3276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rgbClr val="0070C0"/>
                </a:solidFill>
              </a:rPr>
              <a:t>Allah says in the Holy Qur’an while Prophet Ibrahim was building the Holy </a:t>
            </a:r>
            <a:r>
              <a:rPr lang="en-US" sz="2400" b="1" dirty="0" err="1">
                <a:solidFill>
                  <a:srgbClr val="0070C0"/>
                </a:solidFill>
              </a:rPr>
              <a:t>Ka’bah</a:t>
            </a:r>
            <a:r>
              <a:rPr lang="en-US" sz="2400" b="1" dirty="0">
                <a:solidFill>
                  <a:srgbClr val="0070C0"/>
                </a:solidFill>
              </a:rPr>
              <a:t> this was his wish and desire:</a:t>
            </a:r>
          </a:p>
          <a:p>
            <a:pPr fontAlgn="auto">
              <a:spcBef>
                <a:spcPts val="0"/>
              </a:spcBef>
              <a:spcAft>
                <a:spcPts val="0"/>
              </a:spcAft>
              <a:defRPr/>
            </a:pPr>
            <a:r>
              <a:rPr lang="en-US" b="1" dirty="0">
                <a:solidFill>
                  <a:srgbClr val="0070C0"/>
                </a:solidFill>
              </a:rPr>
              <a:t> </a:t>
            </a:r>
          </a:p>
          <a:p>
            <a:pPr algn="ctr" fontAlgn="auto">
              <a:spcBef>
                <a:spcPts val="0"/>
              </a:spcBef>
              <a:spcAft>
                <a:spcPts val="0"/>
              </a:spcAft>
              <a:defRPr/>
            </a:pPr>
            <a:r>
              <a:rPr lang="ar-SA" sz="2400" b="1" dirty="0">
                <a:solidFill>
                  <a:srgbClr val="0070C0"/>
                </a:solidFill>
                <a:latin typeface="Arabic Typesetting" pitchFamily="66" charset="-78"/>
                <a:cs typeface="Arabic Typesetting" pitchFamily="66" charset="-78"/>
              </a:rPr>
              <a:t>رَبَّنَا وَاجْعَلْنَا </a:t>
            </a:r>
            <a:r>
              <a:rPr lang="ar-SA" sz="2400" b="1" dirty="0">
                <a:solidFill>
                  <a:srgbClr val="FF0000"/>
                </a:solidFill>
                <a:latin typeface="Arabic Typesetting" pitchFamily="66" charset="-78"/>
                <a:cs typeface="Arabic Typesetting" pitchFamily="66" charset="-78"/>
              </a:rPr>
              <a:t>مُسْلِمَيْنِ</a:t>
            </a:r>
            <a:r>
              <a:rPr lang="ar-SA" sz="2400" b="1" dirty="0">
                <a:solidFill>
                  <a:srgbClr val="0070C0"/>
                </a:solidFill>
                <a:latin typeface="Arabic Typesetting" pitchFamily="66" charset="-78"/>
                <a:cs typeface="Arabic Typesetting" pitchFamily="66" charset="-78"/>
              </a:rPr>
              <a:t> لَكَ وَمِن ذُرِّيَّتِنَا </a:t>
            </a:r>
            <a:r>
              <a:rPr lang="ar-SA" sz="2400" b="1" dirty="0">
                <a:solidFill>
                  <a:srgbClr val="FF0000"/>
                </a:solidFill>
                <a:latin typeface="Arabic Typesetting" pitchFamily="66" charset="-78"/>
                <a:cs typeface="Arabic Typesetting" pitchFamily="66" charset="-78"/>
              </a:rPr>
              <a:t>أُمَّةً مُّسْلِمَةً </a:t>
            </a:r>
            <a:r>
              <a:rPr lang="ar-SA" sz="2400" b="1" dirty="0">
                <a:solidFill>
                  <a:srgbClr val="0070C0"/>
                </a:solidFill>
                <a:latin typeface="Arabic Typesetting" pitchFamily="66" charset="-78"/>
                <a:cs typeface="Arabic Typesetting" pitchFamily="66" charset="-78"/>
              </a:rPr>
              <a:t>لَّكَ وَأَرِنَا مَنَاسِكَنَا وَتُبْ عَلَيْنَآ إِنَّكَ أَنتَ التَّوَّابُ الرَّحِيمُ</a:t>
            </a:r>
          </a:p>
          <a:p>
            <a:pPr fontAlgn="auto">
              <a:spcBef>
                <a:spcPts val="0"/>
              </a:spcBef>
              <a:spcAft>
                <a:spcPts val="0"/>
              </a:spcAft>
              <a:defRPr/>
            </a:pPr>
            <a:r>
              <a:rPr lang="ar-SA" b="1" dirty="0">
                <a:solidFill>
                  <a:srgbClr val="0070C0"/>
                </a:solidFill>
              </a:rPr>
              <a:t/>
            </a:r>
            <a:br>
              <a:rPr lang="ar-SA" b="1" dirty="0">
                <a:solidFill>
                  <a:srgbClr val="0070C0"/>
                </a:solidFill>
              </a:rPr>
            </a:br>
            <a:r>
              <a:rPr lang="en-US" sz="2000" b="1" dirty="0">
                <a:solidFill>
                  <a:srgbClr val="0070C0"/>
                </a:solidFill>
              </a:rPr>
              <a:t>Our Lord! make us </a:t>
            </a:r>
            <a:r>
              <a:rPr lang="en-US" sz="2000" b="1" dirty="0">
                <a:solidFill>
                  <a:srgbClr val="FF0000"/>
                </a:solidFill>
              </a:rPr>
              <a:t>Muslims</a:t>
            </a:r>
            <a:r>
              <a:rPr lang="en-US" sz="2000" b="1" dirty="0">
                <a:solidFill>
                  <a:srgbClr val="0070C0"/>
                </a:solidFill>
              </a:rPr>
              <a:t>, bowing to your (Will), and a </a:t>
            </a:r>
            <a:r>
              <a:rPr lang="en-US" sz="2000" b="1" dirty="0">
                <a:solidFill>
                  <a:srgbClr val="FF0000"/>
                </a:solidFill>
              </a:rPr>
              <a:t>Muslim Nation </a:t>
            </a:r>
            <a:r>
              <a:rPr lang="en-US" sz="2000" b="1" dirty="0">
                <a:solidFill>
                  <a:srgbClr val="0070C0"/>
                </a:solidFill>
              </a:rPr>
              <a:t>from our progeny, bowing to your (will); and show us our place for the celebration of (due) rites; and turn unto us (in Mercy); for Thou are the Oft-Returning, Most Merciful.   (Quran 2:128 )</a:t>
            </a:r>
          </a:p>
        </p:txBody>
      </p:sp>
      <p:sp>
        <p:nvSpPr>
          <p:cNvPr id="9" name="Rounded Rectangle 8"/>
          <p:cNvSpPr/>
          <p:nvPr/>
        </p:nvSpPr>
        <p:spPr>
          <a:xfrm>
            <a:off x="2209800" y="6553200"/>
            <a:ext cx="4724400"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edge">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 to="" calcmode="lin" valueType="num">
                                      <p:cBhvr>
                                        <p:cTn id="17" dur="1" fill="hold"/>
                                        <p:tgtEl>
                                          <p:spTgt spid="8">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DELL\Desktop\canstockphoto3881902_comp.jpg"/>
          <p:cNvPicPr>
            <a:picLocks noChangeAspect="1" noChangeArrowheads="1"/>
          </p:cNvPicPr>
          <p:nvPr/>
        </p:nvPicPr>
        <p:blipFill>
          <a:blip r:embed="rId2" cstate="print"/>
          <a:srcRect/>
          <a:stretch>
            <a:fillRect/>
          </a:stretch>
        </p:blipFill>
        <p:spPr bwMode="auto">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Rectangle 2"/>
          <p:cNvSpPr/>
          <p:nvPr/>
        </p:nvSpPr>
        <p:spPr>
          <a:xfrm>
            <a:off x="2209800" y="6629400"/>
            <a:ext cx="4724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533400" y="304800"/>
            <a:ext cx="81534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ar-SA" dirty="0"/>
          </a:p>
          <a:p>
            <a:pPr algn="ctr" fontAlgn="auto">
              <a:spcBef>
                <a:spcPts val="0"/>
              </a:spcBef>
              <a:spcAft>
                <a:spcPts val="0"/>
              </a:spcAft>
              <a:defRPr/>
            </a:pPr>
            <a:r>
              <a:rPr lang="ar-SA" sz="3600" b="1" dirty="0">
                <a:solidFill>
                  <a:srgbClr val="C00000"/>
                </a:solidFill>
                <a:latin typeface="Arabic Typesetting" pitchFamily="66" charset="-78"/>
                <a:cs typeface="Arabic Typesetting" pitchFamily="66" charset="-78"/>
              </a:rPr>
              <a:t>مَا كَانَ إِبْرَاهِيمُ يَهُودِيًّا وَلاَ نَصْرَانِيًّا وَلَكِن كَانَ حَنِيفًا </a:t>
            </a:r>
            <a:r>
              <a:rPr lang="ar-SA" sz="3600" b="1" dirty="0">
                <a:solidFill>
                  <a:srgbClr val="00B0F0"/>
                </a:solidFill>
                <a:latin typeface="Arabic Typesetting" pitchFamily="66" charset="-78"/>
                <a:cs typeface="Arabic Typesetting" pitchFamily="66" charset="-78"/>
              </a:rPr>
              <a:t>مُّسْلِمًا</a:t>
            </a:r>
            <a:r>
              <a:rPr lang="ar-SA" sz="3600" b="1" dirty="0">
                <a:solidFill>
                  <a:srgbClr val="C00000"/>
                </a:solidFill>
                <a:latin typeface="Arabic Typesetting" pitchFamily="66" charset="-78"/>
                <a:cs typeface="Arabic Typesetting" pitchFamily="66" charset="-78"/>
              </a:rPr>
              <a:t> وَمَا كَانَ مِنَ الْمُشْرِكِينَ</a:t>
            </a:r>
          </a:p>
          <a:p>
            <a:pPr algn="ctr" fontAlgn="auto">
              <a:spcBef>
                <a:spcPts val="0"/>
              </a:spcBef>
              <a:spcAft>
                <a:spcPts val="0"/>
              </a:spcAft>
              <a:defRPr/>
            </a:pPr>
            <a:endParaRPr lang="en-US" b="1" dirty="0">
              <a:solidFill>
                <a:schemeClr val="tx1"/>
              </a:solidFill>
            </a:endParaRPr>
          </a:p>
          <a:p>
            <a:pPr algn="ctr" fontAlgn="auto">
              <a:spcBef>
                <a:spcPts val="0"/>
              </a:spcBef>
              <a:spcAft>
                <a:spcPts val="0"/>
              </a:spcAft>
              <a:defRPr/>
            </a:pPr>
            <a:endParaRPr lang="en-US" b="1" dirty="0">
              <a:solidFill>
                <a:schemeClr val="tx1"/>
              </a:solidFill>
            </a:endParaRPr>
          </a:p>
          <a:p>
            <a:pPr algn="ctr" fontAlgn="auto">
              <a:spcBef>
                <a:spcPts val="0"/>
              </a:spcBef>
              <a:spcAft>
                <a:spcPts val="0"/>
              </a:spcAft>
              <a:defRPr/>
            </a:pPr>
            <a:r>
              <a:rPr lang="en-US" sz="2400" b="1" dirty="0">
                <a:solidFill>
                  <a:schemeClr val="tx1"/>
                </a:solidFill>
                <a:latin typeface="+mj-lt"/>
              </a:rPr>
              <a:t>Ibrahim was neither a "Jew" nor a "Christian", but was a pious </a:t>
            </a:r>
            <a:r>
              <a:rPr lang="en-US" sz="2400" b="1" dirty="0">
                <a:solidFill>
                  <a:schemeClr val="tx2">
                    <a:lumMod val="60000"/>
                    <a:lumOff val="40000"/>
                  </a:schemeClr>
                </a:solidFill>
                <a:latin typeface="+mj-lt"/>
              </a:rPr>
              <a:t>Muslim</a:t>
            </a:r>
            <a:r>
              <a:rPr lang="en-US" sz="2400" b="1" dirty="0">
                <a:solidFill>
                  <a:schemeClr val="tx1"/>
                </a:solidFill>
                <a:latin typeface="+mj-lt"/>
              </a:rPr>
              <a:t>; and he was not of those who ascribe partners to Allah. </a:t>
            </a:r>
            <a:r>
              <a:rPr lang="en-US" sz="1400" b="1" dirty="0">
                <a:solidFill>
                  <a:schemeClr val="tx1"/>
                </a:solidFill>
                <a:latin typeface="+mj-lt"/>
              </a:rPr>
              <a:t>(Glorious Quran 3:67)</a:t>
            </a:r>
            <a:endParaRPr lang="en-US" sz="2400" dirty="0">
              <a:solidFill>
                <a:schemeClr val="tx1"/>
              </a:solidFill>
              <a:latin typeface="+mj-lt"/>
              <a:cs typeface="Arabic Typesetting" pitchFamily="66" charset="-7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8" presetClass="entr" presetSubtype="0" accel="50000"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 calcmode="lin" valueType="num">
                                      <p:cBhvr>
                                        <p:cTn id="16" dur="1000" fill="hold"/>
                                        <p:tgtEl>
                                          <p:spTgt spid="4">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4">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4">
                                            <p:txEl>
                                              <p:pRg st="4" end="4"/>
                                            </p:txEl>
                                          </p:spTgt>
                                        </p:tgtEl>
                                        <p:attrNameLst>
                                          <p:attrName>ppt_y</p:attrName>
                                        </p:attrNameLst>
                                      </p:cBhvr>
                                      <p:tavLst>
                                        <p:tav tm="0">
                                          <p:val>
                                            <p:strVal val="#ppt_y"/>
                                          </p:val>
                                        </p:tav>
                                        <p:tav tm="100000">
                                          <p:val>
                                            <p:strVal val="#ppt_y"/>
                                          </p:val>
                                        </p:tav>
                                      </p:tavLst>
                                    </p:anim>
                                    <p:animEffect transition="in" filter="fade">
                                      <p:cBhvr>
                                        <p:cTn id="19"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2743200" y="2133600"/>
            <a:ext cx="42672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36867" name="TextBox 2"/>
          <p:cNvSpPr txBox="1">
            <a:spLocks noChangeArrowheads="1"/>
          </p:cNvSpPr>
          <p:nvPr/>
        </p:nvSpPr>
        <p:spPr bwMode="auto">
          <a:xfrm>
            <a:off x="685800" y="533400"/>
            <a:ext cx="7696200" cy="5508625"/>
          </a:xfrm>
          <a:prstGeom prst="rect">
            <a:avLst/>
          </a:prstGeom>
          <a:noFill/>
          <a:ln w="9525">
            <a:noFill/>
            <a:miter lim="800000"/>
            <a:headEnd/>
            <a:tailEnd/>
          </a:ln>
        </p:spPr>
        <p:txBody>
          <a:bodyPr>
            <a:spAutoFit/>
          </a:bodyPr>
          <a:lstStyle/>
          <a:p>
            <a:pPr algn="ctr"/>
            <a:r>
              <a:rPr lang="en-US" sz="8800" dirty="0">
                <a:effectLst>
                  <a:glow rad="63500">
                    <a:schemeClr val="accent6">
                      <a:satMod val="175000"/>
                      <a:alpha val="40000"/>
                    </a:schemeClr>
                  </a:glow>
                </a:effectLst>
                <a:latin typeface="Calibri" pitchFamily="34" charset="0"/>
              </a:rPr>
              <a:t>Message of Prophet </a:t>
            </a:r>
            <a:r>
              <a:rPr lang="en-US" sz="8800" dirty="0" err="1">
                <a:effectLst>
                  <a:glow rad="63500">
                    <a:schemeClr val="accent6">
                      <a:satMod val="175000"/>
                      <a:alpha val="40000"/>
                    </a:schemeClr>
                  </a:glow>
                </a:effectLst>
                <a:latin typeface="Calibri" pitchFamily="34" charset="0"/>
              </a:rPr>
              <a:t>Yaqub</a:t>
            </a:r>
            <a:endParaRPr lang="ar-SA" sz="8800" dirty="0">
              <a:effectLst>
                <a:glow rad="63500">
                  <a:schemeClr val="accent6">
                    <a:satMod val="175000"/>
                    <a:alpha val="40000"/>
                  </a:schemeClr>
                </a:glow>
              </a:effectLst>
              <a:latin typeface="Calibri" pitchFamily="34" charset="0"/>
            </a:endParaRPr>
          </a:p>
          <a:p>
            <a:pPr algn="ctr"/>
            <a:r>
              <a:rPr lang="ar-SA" sz="8800" dirty="0">
                <a:effectLst>
                  <a:glow rad="63500">
                    <a:schemeClr val="accent6">
                      <a:satMod val="175000"/>
                      <a:alpha val="40000"/>
                    </a:schemeClr>
                  </a:glow>
                </a:effectLst>
                <a:latin typeface="Calibri" pitchFamily="34" charset="0"/>
              </a:rPr>
              <a:t>عليه السلام</a:t>
            </a:r>
            <a:endParaRPr lang="en-US" sz="8800" dirty="0">
              <a:effectLst>
                <a:glow rad="63500">
                  <a:schemeClr val="accent6">
                    <a:satMod val="175000"/>
                    <a:alpha val="40000"/>
                  </a:schemeClr>
                </a:glow>
              </a:effectLst>
              <a:latin typeface="Calibri" pitchFamily="34" charset="0"/>
            </a:endParaRPr>
          </a:p>
          <a:p>
            <a:pPr algn="ctr"/>
            <a:r>
              <a:rPr lang="en-US" sz="8800" dirty="0">
                <a:effectLst>
                  <a:glow rad="63500">
                    <a:schemeClr val="accent6">
                      <a:satMod val="175000"/>
                      <a:alpha val="40000"/>
                    </a:schemeClr>
                  </a:glow>
                </a:effectLst>
                <a:latin typeface="Calibri" pitchFamily="34" charset="0"/>
              </a:rPr>
              <a:t>(Jacob)</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freeppt.net/background/book-powerpoint-backgrounds-for-powerpoint.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TextBox 3"/>
          <p:cNvSpPr txBox="1">
            <a:spLocks noChangeArrowheads="1"/>
          </p:cNvSpPr>
          <p:nvPr/>
        </p:nvSpPr>
        <p:spPr bwMode="auto">
          <a:xfrm>
            <a:off x="381000" y="381000"/>
            <a:ext cx="8534400" cy="5140325"/>
          </a:xfrm>
          <a:prstGeom prst="rect">
            <a:avLst/>
          </a:prstGeom>
          <a:noFill/>
          <a:ln w="9525">
            <a:noFill/>
            <a:miter lim="800000"/>
            <a:headEnd/>
            <a:tailEnd/>
          </a:ln>
        </p:spPr>
        <p:txBody>
          <a:bodyPr>
            <a:spAutoFit/>
          </a:bodyPr>
          <a:lstStyle/>
          <a:p>
            <a:pPr algn="ctr"/>
            <a:r>
              <a:rPr lang="ar-SA" sz="4000" b="1">
                <a:latin typeface="Arabic Typesetting" pitchFamily="66" charset="-78"/>
                <a:cs typeface="Arabic Typesetting" pitchFamily="66" charset="-78"/>
              </a:rPr>
              <a:t>وَوَصَّى بِهَا إِبْرَاهِيمُ بَنِيهِ وَيَعْقُوبُ يَا بَنِيَّ إِنَّ اللّهَ اصْطَفَى لَكُمُ الدِّينَ فَلاَ تَمُوتُنَّ إَلاَّ وَأَنتُم مُّسْلِمُونَ </a:t>
            </a:r>
          </a:p>
          <a:p>
            <a:r>
              <a:rPr lang="ar-SA" sz="3200" b="1">
                <a:latin typeface="Calibri" pitchFamily="34" charset="0"/>
              </a:rPr>
              <a:t> </a:t>
            </a:r>
          </a:p>
          <a:p>
            <a:pPr algn="r"/>
            <a:r>
              <a:rPr lang="en-US" sz="3600" b="1">
                <a:latin typeface="Calibri" pitchFamily="34" charset="0"/>
              </a:rPr>
              <a:t>And this was the legacy that Ibrahim left to his sons, and so did Jacob; "Oh my sons! Allah hath chosen the Faith for you; then         die not except                                                                        in the Faith of Islam."                 </a:t>
            </a:r>
          </a:p>
          <a:p>
            <a:pPr algn="r"/>
            <a:r>
              <a:rPr lang="en-US" sz="3600" b="1">
                <a:latin typeface="Calibri" pitchFamily="34" charset="0"/>
              </a:rPr>
              <a:t> </a:t>
            </a:r>
            <a:r>
              <a:rPr lang="en-US" sz="2400" b="1">
                <a:latin typeface="Calibri" pitchFamily="34" charset="0"/>
              </a:rPr>
              <a:t>(Quran 2:132)</a:t>
            </a:r>
            <a:endParaRPr lang="en-US" sz="3600" b="1">
              <a:latin typeface="Calibri" pitchFamily="34" charset="0"/>
            </a:endParaRPr>
          </a:p>
        </p:txBody>
      </p:sp>
      <p:sp>
        <p:nvSpPr>
          <p:cNvPr id="5" name="Rectangle 4"/>
          <p:cNvSpPr/>
          <p:nvPr/>
        </p:nvSpPr>
        <p:spPr>
          <a:xfrm>
            <a:off x="8305800" y="6477000"/>
            <a:ext cx="685800" cy="22860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us.123rf.com/400wm/400/400/bigevil600/bigevil6000903/bigevil600090300030/4581861-islamic-ornaments-and-decorations-frame-against-grunge-background.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5410200" y="1600200"/>
            <a:ext cx="3048000" cy="4400550"/>
          </a:xfrm>
          <a:prstGeom prst="rect">
            <a:avLst/>
          </a:prstGeom>
          <a:noFill/>
          <a:ln w="9525">
            <a:noFill/>
            <a:miter lim="800000"/>
            <a:headEnd/>
            <a:tailEnd/>
          </a:ln>
        </p:spPr>
        <p:txBody>
          <a:bodyPr>
            <a:spAutoFit/>
          </a:bodyPr>
          <a:lstStyle/>
          <a:p>
            <a:pPr algn="ctr"/>
            <a:r>
              <a:rPr lang="ar-SA">
                <a:latin typeface="Calibri" pitchFamily="34" charset="0"/>
              </a:rPr>
              <a:t>أ</a:t>
            </a:r>
            <a:r>
              <a:rPr lang="ar-SA" sz="4000">
                <a:latin typeface="Arabic Typesetting" pitchFamily="66" charset="-78"/>
                <a:cs typeface="Arabic Typesetting" pitchFamily="66" charset="-78"/>
              </a:rPr>
              <a:t>مْ كُنتُمْ شُهَدَاء إِذْ حَضَرَ يَعْقُوبَ الْمَوْتُ إِذْ قَالَ لِبَنِيهِ مَا تَعْبُدُونَ مِن بَعْدِي قَالُواْ نَعْبُدُ</a:t>
            </a:r>
          </a:p>
          <a:p>
            <a:pPr algn="ctr"/>
            <a:r>
              <a:rPr lang="ar-SA" sz="4000">
                <a:latin typeface="Arabic Typesetting" pitchFamily="66" charset="-78"/>
                <a:cs typeface="Arabic Typesetting" pitchFamily="66" charset="-78"/>
              </a:rPr>
              <a:t> إِلَـهَكَ وَإِلَـهَ آبَائِكَ إِبْرَاهِيمَ وَإِسْمَاعِيلَ وَإِسْحَقَ إِلَـهًا وَاحِدًا وَنَحْنُ لَهُ مُسْلِمُونَ </a:t>
            </a:r>
          </a:p>
        </p:txBody>
      </p:sp>
      <p:sp>
        <p:nvSpPr>
          <p:cNvPr id="4" name="TextBox 3"/>
          <p:cNvSpPr txBox="1">
            <a:spLocks noChangeArrowheads="1"/>
          </p:cNvSpPr>
          <p:nvPr/>
        </p:nvSpPr>
        <p:spPr bwMode="auto">
          <a:xfrm>
            <a:off x="762000" y="1676400"/>
            <a:ext cx="2971800" cy="4586288"/>
          </a:xfrm>
          <a:prstGeom prst="rect">
            <a:avLst/>
          </a:prstGeom>
          <a:noFill/>
          <a:ln w="9525">
            <a:noFill/>
            <a:miter lim="800000"/>
            <a:headEnd/>
            <a:tailEnd/>
          </a:ln>
        </p:spPr>
        <p:txBody>
          <a:bodyPr>
            <a:spAutoFit/>
          </a:bodyPr>
          <a:lstStyle/>
          <a:p>
            <a:pPr algn="just"/>
            <a:r>
              <a:rPr lang="en-US" sz="2200" b="1">
                <a:latin typeface="Calibri" pitchFamily="34" charset="0"/>
              </a:rPr>
              <a:t>Were ye witnesses when death appeared before Jacob? Behold, he said to his sons: "What will ye worship after me?" They said: "We shall worship Thy </a:t>
            </a:r>
            <a:r>
              <a:rPr lang="en-US" sz="1600" b="1">
                <a:latin typeface="Calibri" pitchFamily="34" charset="0"/>
              </a:rPr>
              <a:t>(Lord) </a:t>
            </a:r>
            <a:r>
              <a:rPr lang="en-US" sz="2200" b="1">
                <a:latin typeface="Calibri" pitchFamily="34" charset="0"/>
              </a:rPr>
              <a:t>Allah and </a:t>
            </a:r>
            <a:r>
              <a:rPr lang="en-US" sz="1400" b="1">
                <a:latin typeface="Calibri" pitchFamily="34" charset="0"/>
              </a:rPr>
              <a:t>(that is)</a:t>
            </a:r>
            <a:r>
              <a:rPr lang="en-US" sz="2200" b="1">
                <a:latin typeface="Calibri" pitchFamily="34" charset="0"/>
              </a:rPr>
              <a:t> the </a:t>
            </a:r>
            <a:r>
              <a:rPr lang="en-US" sz="1400" b="1">
                <a:latin typeface="Calibri" pitchFamily="34" charset="0"/>
              </a:rPr>
              <a:t>(Lord) </a:t>
            </a:r>
            <a:r>
              <a:rPr lang="en-US" sz="2200" b="1">
                <a:latin typeface="Calibri" pitchFamily="34" charset="0"/>
              </a:rPr>
              <a:t>Allah of thy fathers, of Abraham, Isma'il and Isaac,the one (True) Allah &amp; we are Muslims</a:t>
            </a:r>
            <a:r>
              <a:rPr lang="en-US" sz="1600" b="1">
                <a:latin typeface="Calibri" pitchFamily="34" charset="0"/>
              </a:rPr>
              <a:t>.  (Quran 2:133) </a:t>
            </a:r>
            <a:endParaRPr lang="en-US" sz="2200">
              <a:latin typeface="Calibri"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24"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25"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6"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2743200" y="2133600"/>
            <a:ext cx="42672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39939" name="TextBox 2"/>
          <p:cNvSpPr txBox="1">
            <a:spLocks noChangeArrowheads="1"/>
          </p:cNvSpPr>
          <p:nvPr/>
        </p:nvSpPr>
        <p:spPr bwMode="auto">
          <a:xfrm>
            <a:off x="685800" y="609600"/>
            <a:ext cx="7696200" cy="5508625"/>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Message of Prophet Yusuf</a:t>
            </a:r>
          </a:p>
          <a:p>
            <a:pPr algn="ctr"/>
            <a:r>
              <a:rPr lang="ar-SA"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عليه السلام</a:t>
            </a:r>
            <a:endPar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a:p>
            <a:pPr algn="ctr"/>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(Joseph)</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tory of Prophet Yusu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ounded Rectangle 2"/>
          <p:cNvSpPr/>
          <p:nvPr/>
        </p:nvSpPr>
        <p:spPr>
          <a:xfrm>
            <a:off x="609600" y="228600"/>
            <a:ext cx="8001000" cy="3581400"/>
          </a:xfrm>
          <a:prstGeom prst="round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00"/>
                </a:solidFill>
              </a:rPr>
              <a:t> </a:t>
            </a:r>
            <a:endParaRPr lang="en-US" sz="2800" dirty="0">
              <a:solidFill>
                <a:srgbClr val="FFFF00"/>
              </a:solidFill>
              <a:latin typeface="Arabic Typesetting" pitchFamily="66" charset="-78"/>
              <a:cs typeface="Arabic Typesetting" pitchFamily="66" charset="-78"/>
            </a:endParaRPr>
          </a:p>
          <a:p>
            <a:pPr algn="ctr" fontAlgn="auto">
              <a:spcBef>
                <a:spcPts val="0"/>
              </a:spcBef>
              <a:spcAft>
                <a:spcPts val="0"/>
              </a:spcAft>
              <a:defRPr/>
            </a:pPr>
            <a:r>
              <a:rPr lang="ar-SA" sz="2800" dirty="0">
                <a:solidFill>
                  <a:srgbClr val="FFFF00"/>
                </a:solidFill>
                <a:latin typeface="Arabic Typesetting" pitchFamily="66" charset="-78"/>
                <a:cs typeface="Arabic Typesetting" pitchFamily="66" charset="-78"/>
              </a:rPr>
              <a:t>رَبِّ قَدْ آتَيْتَنِي مِنَ الْمُلْكِ وَعَلَّمْتَنِي مِن تَأْوِيلِ الأَحَادِيثِ فَاطِرَ السَّمَاوَاتِ وَالأَرْضِ</a:t>
            </a:r>
          </a:p>
          <a:p>
            <a:pPr algn="ctr" fontAlgn="auto">
              <a:spcBef>
                <a:spcPts val="0"/>
              </a:spcBef>
              <a:spcAft>
                <a:spcPts val="0"/>
              </a:spcAft>
              <a:defRPr/>
            </a:pPr>
            <a:r>
              <a:rPr lang="ar-SA" sz="2800" dirty="0">
                <a:solidFill>
                  <a:srgbClr val="FFFF00"/>
                </a:solidFill>
                <a:latin typeface="Arabic Typesetting" pitchFamily="66" charset="-78"/>
                <a:cs typeface="Arabic Typesetting" pitchFamily="66" charset="-78"/>
              </a:rPr>
              <a:t> أَنتَ وَلِيِّي فِي الدُّنُيَا وَالآخِرَةِ تَوَفَّنِي مُسْلِمًا وَأَلْحِقْنِي بِالصَّالِحِينَ</a:t>
            </a:r>
          </a:p>
          <a:p>
            <a:pPr fontAlgn="auto">
              <a:spcBef>
                <a:spcPts val="0"/>
              </a:spcBef>
              <a:spcAft>
                <a:spcPts val="0"/>
              </a:spcAft>
              <a:defRPr/>
            </a:pPr>
            <a:r>
              <a:rPr lang="ar-SA" dirty="0">
                <a:solidFill>
                  <a:srgbClr val="FFFF00"/>
                </a:solidFill>
              </a:rPr>
              <a:t> </a:t>
            </a:r>
          </a:p>
          <a:p>
            <a:pPr fontAlgn="auto">
              <a:spcBef>
                <a:spcPts val="0"/>
              </a:spcBef>
              <a:spcAft>
                <a:spcPts val="0"/>
              </a:spcAft>
              <a:defRPr/>
            </a:pPr>
            <a:r>
              <a:rPr lang="en-US" b="1" dirty="0">
                <a:solidFill>
                  <a:srgbClr val="FFFF00"/>
                </a:solidFill>
              </a:rPr>
              <a:t>"O my Sustainer! Thou hast indeed bestowed upon me something of power, and hast imparted unto me some knowledge of the inner meaning of happenings. Originator of the heavens and the earth! Thou art near unto me in this world and in the life to come: let me die as a Muslim, and make me one with the righteous!"</a:t>
            </a:r>
            <a:r>
              <a:rPr lang="ar-SA" b="1" dirty="0">
                <a:solidFill>
                  <a:srgbClr val="FFFF00"/>
                </a:solidFill>
              </a:rPr>
              <a:t>(</a:t>
            </a:r>
            <a:r>
              <a:rPr lang="en-US" b="1" dirty="0">
                <a:solidFill>
                  <a:srgbClr val="FFFF00"/>
                </a:solidFill>
              </a:rPr>
              <a:t>Quran 12:101):  </a:t>
            </a:r>
            <a:endParaRPr lang="en-US" dirty="0">
              <a:solidFill>
                <a:srgbClr val="FFFF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edge">
                                      <p:cBhvr>
                                        <p:cTn id="7" dur="2000"/>
                                        <p:tgtEl>
                                          <p:spTgt spid="3">
                                            <p:txEl>
                                              <p:pRg st="1" end="1"/>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edge">
                                      <p:cBhvr>
                                        <p:cTn id="10" dur="2000"/>
                                        <p:tgtEl>
                                          <p:spTgt spid="3">
                                            <p:txEl>
                                              <p:pRg st="2" end="2"/>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edge">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p:cTn id="18"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21"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DELL\Desktop\imagesCAQBXMC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555" name="TextBox 3"/>
          <p:cNvSpPr txBox="1">
            <a:spLocks noChangeArrowheads="1"/>
          </p:cNvSpPr>
          <p:nvPr/>
        </p:nvSpPr>
        <p:spPr bwMode="auto">
          <a:xfrm>
            <a:off x="762000" y="3886200"/>
            <a:ext cx="7620000" cy="923330"/>
          </a:xfrm>
          <a:prstGeom prst="rect">
            <a:avLst/>
          </a:prstGeom>
          <a:noFill/>
          <a:ln w="9525">
            <a:noFill/>
            <a:miter lim="800000"/>
            <a:headEnd/>
            <a:tailEnd/>
          </a:ln>
        </p:spPr>
        <p:txBody>
          <a:bodyPr wrap="square">
            <a:spAutoFit/>
          </a:bodyPr>
          <a:lstStyle/>
          <a:p>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WHAT IS SUCCESS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p:cTn id="7" dur="10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355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355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1986" name="TextBox 3"/>
          <p:cNvSpPr txBox="1">
            <a:spLocks noChangeArrowheads="1"/>
          </p:cNvSpPr>
          <p:nvPr/>
        </p:nvSpPr>
        <p:spPr bwMode="auto">
          <a:xfrm>
            <a:off x="533400" y="304800"/>
            <a:ext cx="8229600" cy="5508625"/>
          </a:xfrm>
          <a:prstGeom prst="rect">
            <a:avLst/>
          </a:prstGeom>
          <a:noFill/>
          <a:ln w="9525">
            <a:noFill/>
            <a:miter lim="800000"/>
            <a:headEnd/>
            <a:tailEnd/>
          </a:ln>
        </p:spPr>
        <p:txBody>
          <a:bodyPr>
            <a:spAutoFit/>
          </a:bodyPr>
          <a:lstStyle/>
          <a:p>
            <a:pPr algn="ctr"/>
            <a:r>
              <a:rPr lang="en-US" sz="8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alibri" pitchFamily="34" charset="0"/>
              </a:rPr>
              <a:t>Message of </a:t>
            </a:r>
          </a:p>
          <a:p>
            <a:pPr algn="ctr"/>
            <a:r>
              <a:rPr lang="en-US" sz="8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alibri" pitchFamily="34" charset="0"/>
              </a:rPr>
              <a:t>Prophet  Musa</a:t>
            </a:r>
          </a:p>
          <a:p>
            <a:pPr algn="ctr"/>
            <a:r>
              <a:rPr lang="en-US" sz="8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alibri" pitchFamily="34" charset="0"/>
              </a:rPr>
              <a:t> </a:t>
            </a:r>
            <a:r>
              <a:rPr lang="ar-SA" sz="8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alibri" pitchFamily="34" charset="0"/>
              </a:rPr>
              <a:t>عليه السلام</a:t>
            </a:r>
            <a:endParaRPr lang="en-US" sz="8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alibri" pitchFamily="34" charset="0"/>
            </a:endParaRPr>
          </a:p>
          <a:p>
            <a:pPr algn="ctr"/>
            <a:r>
              <a:rPr lang="en-US" sz="8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alibri" pitchFamily="34" charset="0"/>
              </a:rPr>
              <a:t>(Moses)</a:t>
            </a: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3.bp.blogspot.com/_PmF1WLtJdNE/TUulGZu3QTI/AAAAAAAAAZA/nUSgCy-Y0oo/s1600/powerpoint%20wallpaper%20download.jpg">
            <a:hlinkClick r:id="rId2"/>
          </p:cNvPr>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0" y="0"/>
            <a:ext cx="9144000" cy="6858000"/>
          </a:xfrm>
          <a:prstGeom prst="rect">
            <a:avLst/>
          </a:prstGeom>
        </p:spPr>
      </p:pic>
      <p:sp>
        <p:nvSpPr>
          <p:cNvPr id="3" name="TextBox 2"/>
          <p:cNvSpPr txBox="1">
            <a:spLocks noChangeArrowheads="1"/>
          </p:cNvSpPr>
          <p:nvPr/>
        </p:nvSpPr>
        <p:spPr bwMode="auto">
          <a:xfrm>
            <a:off x="304800" y="304800"/>
            <a:ext cx="8610600" cy="4832350"/>
          </a:xfrm>
          <a:prstGeom prst="rect">
            <a:avLst/>
          </a:prstGeom>
          <a:noFill/>
          <a:ln w="9525">
            <a:noFill/>
            <a:miter lim="800000"/>
            <a:headEnd/>
            <a:tailEnd/>
          </a:ln>
        </p:spPr>
        <p:txBody>
          <a:bodyPr>
            <a:spAutoFit/>
          </a:bodyPr>
          <a:lstStyle/>
          <a:p>
            <a:pPr algn="ctr"/>
            <a:r>
              <a:rPr lang="ar-SA" sz="4800">
                <a:latin typeface="Arabic Typesetting" pitchFamily="66" charset="-78"/>
                <a:cs typeface="Arabic Typesetting" pitchFamily="66" charset="-78"/>
              </a:rPr>
              <a:t>وَقَالَ مُوسَى يَا قَوْمِ إِن كُنتُمْ آمَنتُم بِاللّهِ فَعَلَيْهِ تَوَكَّلُواْ إِن كُنتُم</a:t>
            </a:r>
            <a:r>
              <a:rPr lang="ar-SA" sz="4800">
                <a:solidFill>
                  <a:srgbClr val="FF0000"/>
                </a:solidFill>
                <a:latin typeface="Arabic Typesetting" pitchFamily="66" charset="-78"/>
                <a:cs typeface="Arabic Typesetting" pitchFamily="66" charset="-78"/>
              </a:rPr>
              <a:t> مُّسْلِمِينَ </a:t>
            </a:r>
          </a:p>
          <a:p>
            <a:r>
              <a:rPr lang="ar-SA" sz="3600">
                <a:latin typeface="Calibri" pitchFamily="34" charset="0"/>
              </a:rPr>
              <a:t> </a:t>
            </a:r>
          </a:p>
          <a:p>
            <a:r>
              <a:rPr lang="en-US" sz="4400" b="1">
                <a:latin typeface="Calibri" pitchFamily="34" charset="0"/>
              </a:rPr>
              <a:t>And Musa said: "O my people! If you believe in God, then place your trust in Him if you are truly </a:t>
            </a:r>
            <a:r>
              <a:rPr lang="en-US" sz="4400" b="1">
                <a:solidFill>
                  <a:srgbClr val="FF0000"/>
                </a:solidFill>
                <a:latin typeface="Calibri" pitchFamily="34" charset="0"/>
              </a:rPr>
              <a:t>Muslims</a:t>
            </a:r>
            <a:r>
              <a:rPr lang="en-US" sz="4400" b="1">
                <a:latin typeface="Calibri" pitchFamily="34" charset="0"/>
              </a:rPr>
              <a:t>!“ </a:t>
            </a:r>
            <a:r>
              <a:rPr lang="en-US" sz="3200" b="1">
                <a:latin typeface="Monotype Corsiva" pitchFamily="66" charset="0"/>
              </a:rPr>
              <a:t>(Noble Quran 10:84) </a:t>
            </a:r>
            <a:endParaRPr lang="en-US" sz="3200">
              <a:latin typeface="Monotype Corsiva" pitchFamily="66" charset="0"/>
            </a:endParaRPr>
          </a:p>
        </p:txBody>
      </p:sp>
      <p:sp>
        <p:nvSpPr>
          <p:cNvPr id="43012" name="TextBox 3"/>
          <p:cNvSpPr txBox="1">
            <a:spLocks noChangeArrowheads="1"/>
          </p:cNvSpPr>
          <p:nvPr/>
        </p:nvSpPr>
        <p:spPr bwMode="auto">
          <a:xfrm>
            <a:off x="304800" y="1905000"/>
            <a:ext cx="8534400" cy="369888"/>
          </a:xfrm>
          <a:prstGeom prst="rect">
            <a:avLst/>
          </a:prstGeom>
          <a:noFill/>
          <a:ln w="9525">
            <a:noFill/>
            <a:miter lim="800000"/>
            <a:headEnd/>
            <a:tailEnd/>
          </a:ln>
        </p:spPr>
        <p:txBody>
          <a:bodyPr>
            <a:spAutoFit/>
          </a:bodyPr>
          <a:lstStyle/>
          <a:p>
            <a:r>
              <a:rPr lang="ar-SA">
                <a:latin typeface="Calibri" pitchFamily="34" charset="0"/>
              </a:rPr>
              <a:t> </a:t>
            </a:r>
            <a:endParaRPr lang="en-US" sz="2000">
              <a:latin typeface="Calibri"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Scale>
                                      <p:cBhvr>
                                        <p:cTn id="16"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
                                            <p:txEl>
                                              <p:pRg st="2" end="2"/>
                                            </p:txEl>
                                          </p:spTgt>
                                        </p:tgtEl>
                                        <p:attrNameLst>
                                          <p:attrName>ppt_x</p:attrName>
                                          <p:attrName>ppt_y</p:attrName>
                                        </p:attrNameLst>
                                      </p:cBhvr>
                                    </p:animMotion>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encrypted-tbn3.gstatic.com/images?q=tbn:ANd9GcRBAtMzdtA5r9zEQOv2aFZAxL9wxWmiqWVl0iokgpifmqDwlD_o">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990600" y="1447800"/>
            <a:ext cx="7924800" cy="4832350"/>
          </a:xfrm>
          <a:prstGeom prst="rect">
            <a:avLst/>
          </a:prstGeom>
          <a:noFill/>
          <a:ln w="9525">
            <a:noFill/>
            <a:miter lim="800000"/>
            <a:headEnd/>
            <a:tailEnd/>
          </a:ln>
        </p:spPr>
        <p:txBody>
          <a:bodyPr>
            <a:spAutoFit/>
          </a:bodyPr>
          <a:lstStyle/>
          <a:p>
            <a:endParaRPr lang="ar-SA">
              <a:latin typeface="Calibri" pitchFamily="34" charset="0"/>
            </a:endParaRPr>
          </a:p>
          <a:p>
            <a:pPr algn="ctr"/>
            <a:r>
              <a:rPr lang="ar-SA" sz="2800" b="1">
                <a:latin typeface="Arabic Typesetting" pitchFamily="66" charset="-78"/>
                <a:cs typeface="Arabic Typesetting" pitchFamily="66" charset="-78"/>
              </a:rPr>
              <a:t> وَجَاوَزْنَا بِبَنِي إِسْرَائِيلَ الْبَحْرَ فَأَتْبَعَهُمْ فِرْعَوْنُ وَجُنُودُهُ بَغْيًا وَعَدْوًا حَتَّى إِذَا أَدْرَكَهُ الْغَرَقُ</a:t>
            </a:r>
          </a:p>
          <a:p>
            <a:pPr algn="ctr"/>
            <a:r>
              <a:rPr lang="ar-SA" sz="2800" b="1">
                <a:latin typeface="Arabic Typesetting" pitchFamily="66" charset="-78"/>
                <a:cs typeface="Arabic Typesetting" pitchFamily="66" charset="-78"/>
              </a:rPr>
              <a:t> قَالَ آمَنتُ أَنَّهُ لا إِلِـهَ إِلاَّ الَّذِي آمَنَتْ بِهِ بَنُو إِسْرَائِيلَ وَأَنَاْ مِنَ </a:t>
            </a:r>
            <a:r>
              <a:rPr lang="ar-SA" sz="2800" b="1">
                <a:solidFill>
                  <a:srgbClr val="FF0000"/>
                </a:solidFill>
                <a:latin typeface="Arabic Typesetting" pitchFamily="66" charset="-78"/>
                <a:cs typeface="Arabic Typesetting" pitchFamily="66" charset="-78"/>
              </a:rPr>
              <a:t>الْمُسْلِمِينَ</a:t>
            </a:r>
            <a:endParaRPr lang="ar-SA" sz="2000" b="1">
              <a:solidFill>
                <a:srgbClr val="FF0000"/>
              </a:solidFill>
              <a:latin typeface="Arabic Typesetting" pitchFamily="66" charset="-78"/>
              <a:cs typeface="Arabic Typesetting" pitchFamily="66" charset="-78"/>
            </a:endParaRPr>
          </a:p>
          <a:p>
            <a:r>
              <a:rPr lang="ar-SA">
                <a:latin typeface="Calibri" pitchFamily="34" charset="0"/>
              </a:rPr>
              <a:t> </a:t>
            </a:r>
          </a:p>
          <a:p>
            <a:pPr algn="just"/>
            <a:r>
              <a:rPr lang="en-US" sz="2400" b="1">
                <a:latin typeface="Calibri" pitchFamily="34" charset="0"/>
              </a:rPr>
              <a:t>We brought the children of Israel (Lead by Moses) across the sea &amp; thereupon Pharaoh &amp; his hosts pursued them with insolence &amp; tyranny, until when he was abut to drown, [Pharaoh] exclaimed: "I have come to believe that there is no deity but Allah in whom the children of Israel believe, &amp; I am from </a:t>
            </a:r>
            <a:r>
              <a:rPr lang="en-US" sz="2400" b="1">
                <a:solidFill>
                  <a:srgbClr val="FF0000"/>
                </a:solidFill>
                <a:latin typeface="Calibri" pitchFamily="34" charset="0"/>
              </a:rPr>
              <a:t>Muslims</a:t>
            </a:r>
            <a:r>
              <a:rPr lang="en-US" sz="2400" b="1">
                <a:latin typeface="Calibri" pitchFamily="34" charset="0"/>
              </a:rPr>
              <a:t>.</a:t>
            </a:r>
          </a:p>
          <a:p>
            <a:endParaRPr lang="en-US" sz="2000" b="1">
              <a:latin typeface="Calibri" pitchFamily="34" charset="0"/>
            </a:endParaRPr>
          </a:p>
          <a:p>
            <a:endParaRPr lang="en-US" sz="2000" b="1">
              <a:latin typeface="Calibri" pitchFamily="34" charset="0"/>
            </a:endParaRPr>
          </a:p>
          <a:p>
            <a:r>
              <a:rPr lang="en-US" sz="2000" b="1">
                <a:latin typeface="Calibri" pitchFamily="34" charset="0"/>
              </a:rPr>
              <a:t> (Quran 10:90)</a:t>
            </a:r>
            <a:endParaRPr lang="en-US" sz="2000">
              <a:latin typeface="Calibri"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1" end="1"/>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0" presetClass="entr" presetSubtype="0" fill="hold" nodeType="clickEffect">
                                  <p:stCondLst>
                                    <p:cond delay="0"/>
                                  </p:stCondLst>
                                  <p:iterate type="lt">
                                    <p:tmPct val="10000"/>
                                  </p:iterate>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
                                          </p:val>
                                        </p:tav>
                                        <p:tav tm="100000">
                                          <p:val>
                                            <p:strVal val="#ppt_y"/>
                                          </p:val>
                                        </p:tav>
                                      </p:tavLst>
                                    </p:anim>
                                  </p:childTnLst>
                                </p:cTn>
                              </p:par>
                              <p:par>
                                <p:cTn id="26" presetID="40" presetClass="entr" presetSubtype="0" fill="hold" nodeType="withEffect">
                                  <p:stCondLst>
                                    <p:cond delay="0"/>
                                  </p:stCondLst>
                                  <p:iterate type="lt">
                                    <p:tmPct val="10000"/>
                                  </p:iterate>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1"/>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2743200" y="2133600"/>
            <a:ext cx="42672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45059" name="TextBox 2"/>
          <p:cNvSpPr txBox="1">
            <a:spLocks noChangeArrowheads="1"/>
          </p:cNvSpPr>
          <p:nvPr/>
        </p:nvSpPr>
        <p:spPr bwMode="auto">
          <a:xfrm>
            <a:off x="381000" y="304800"/>
            <a:ext cx="8077200" cy="5509200"/>
          </a:xfrm>
          <a:prstGeom prst="rect">
            <a:avLst/>
          </a:prstGeom>
          <a:noFill/>
          <a:ln w="9525">
            <a:noFill/>
            <a:miter lim="800000"/>
            <a:headEnd/>
            <a:tailEnd/>
          </a:ln>
        </p:spPr>
        <p:txBody>
          <a:bodyPr wrap="square">
            <a:spAutoFit/>
          </a:bodyPr>
          <a:lstStyle/>
          <a:p>
            <a:pPr algn="ctr"/>
            <a:r>
              <a:rPr lang="en-US" sz="8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libri" pitchFamily="34" charset="0"/>
              </a:rPr>
              <a:t>The Followers of Prophet Musa</a:t>
            </a:r>
          </a:p>
          <a:p>
            <a:pPr algn="ctr"/>
            <a:r>
              <a:rPr lang="ar-SA" sz="8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libri" pitchFamily="34" charset="0"/>
              </a:rPr>
              <a:t>عليه السلام</a:t>
            </a:r>
            <a:endParaRPr lang="en-US" sz="8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libri" pitchFamily="34" charset="0"/>
            </a:endParaRPr>
          </a:p>
          <a:p>
            <a:pPr algn="ctr"/>
            <a:r>
              <a:rPr lang="en-US" sz="8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libri" pitchFamily="34" charset="0"/>
              </a:rPr>
              <a:t>(Moses)</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endParaRPr lang="en-US" smtClean="0"/>
          </a:p>
        </p:txBody>
      </p:sp>
      <p:sp>
        <p:nvSpPr>
          <p:cNvPr id="46083" name="Content Placeholder 2"/>
          <p:cNvSpPr>
            <a:spLocks noGrp="1"/>
          </p:cNvSpPr>
          <p:nvPr>
            <p:ph idx="1"/>
          </p:nvPr>
        </p:nvSpPr>
        <p:spPr>
          <a:xfrm>
            <a:off x="4191000" y="4876800"/>
            <a:ext cx="4495800" cy="1249363"/>
          </a:xfrm>
        </p:spPr>
        <p:txBody>
          <a:bodyPr/>
          <a:lstStyle/>
          <a:p>
            <a:pPr eaLnBrk="1" hangingPunct="1">
              <a:buFont typeface="Arial" charset="0"/>
              <a:buNone/>
            </a:pPr>
            <a:endParaRPr lang="en-HK" smtClean="0"/>
          </a:p>
        </p:txBody>
      </p:sp>
      <p:pic>
        <p:nvPicPr>
          <p:cNvPr id="46084" name="Picture 2" descr="https://encrypted-tbn0.gstatic.com/images?q=tbn:ANd9GcTy3Yy3f8v4ldQRRpxKkwFUMHdAD-VcphezeOm1KwBNyKe6g0mj3g">
            <a:hlinkClick r:id="rId2"/>
          </p:cNvPr>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5" name="TextBox 4"/>
          <p:cNvSpPr txBox="1"/>
          <p:nvPr/>
        </p:nvSpPr>
        <p:spPr>
          <a:xfrm>
            <a:off x="457200" y="152400"/>
            <a:ext cx="8305800" cy="4494213"/>
          </a:xfrm>
          <a:prstGeom prst="rect">
            <a:avLst/>
          </a:prstGeom>
          <a:noFill/>
        </p:spPr>
        <p:txBody>
          <a:bodyPr>
            <a:spAutoFit/>
          </a:bodyPr>
          <a:lstStyle/>
          <a:p>
            <a:pPr algn="ctr" fontAlgn="auto">
              <a:spcBef>
                <a:spcPts val="0"/>
              </a:spcBef>
              <a:spcAft>
                <a:spcPts val="0"/>
              </a:spcAft>
              <a:defRPr/>
            </a:pPr>
            <a:r>
              <a:rPr lang="ar-SA" sz="5400" b="1" dirty="0">
                <a:latin typeface="Arabic Typesetting" pitchFamily="66" charset="-78"/>
                <a:cs typeface="Arabic Typesetting" pitchFamily="66" charset="-78"/>
              </a:rPr>
              <a:t>وَمَا تَنقِمُ مِنَّا إِلاَّ أَنْ آمَنَّا بِآيَاتِ رَبِّنَا لَمَّا جَاءتْنَا رَبَّنَا أَفْرِغْ عَلَيْنَا صَبْرًا وَتَوَفَّنَا مُسْلِمِينَ</a:t>
            </a:r>
          </a:p>
          <a:p>
            <a:pPr fontAlgn="auto">
              <a:spcBef>
                <a:spcPts val="0"/>
              </a:spcBef>
              <a:spcAft>
                <a:spcPts val="0"/>
              </a:spcAft>
              <a:defRPr/>
            </a:pPr>
            <a:r>
              <a:rPr lang="ar-SA" dirty="0">
                <a:latin typeface="+mn-lt"/>
                <a:cs typeface="+mn-cs"/>
              </a:rPr>
              <a:t> </a:t>
            </a:r>
          </a:p>
          <a:p>
            <a:pPr algn="just" fontAlgn="auto">
              <a:spcBef>
                <a:spcPts val="0"/>
              </a:spcBef>
              <a:spcAft>
                <a:spcPts val="0"/>
              </a:spcAft>
              <a:defRPr/>
            </a:pPr>
            <a:r>
              <a:rPr lang="en-US" sz="3200" b="1" dirty="0">
                <a:latin typeface="+mj-lt"/>
                <a:cs typeface="+mn-cs"/>
              </a:rPr>
              <a:t>For thou take vengeance on us only because we have come to believe in our Sustainer's messages as soon as they came to us. O our Sustainer! Shower us with patience in adversity,            and make us die as Muslims!"</a:t>
            </a:r>
            <a:r>
              <a:rPr lang="en-US" sz="3200" b="1" dirty="0">
                <a:latin typeface="+mn-lt"/>
                <a:cs typeface="+mn-cs"/>
              </a:rPr>
              <a:t> </a:t>
            </a:r>
            <a:r>
              <a:rPr lang="en-US" sz="2400" b="1" dirty="0">
                <a:latin typeface="Monotype Corsiva" pitchFamily="66" charset="0"/>
                <a:cs typeface="+mn-cs"/>
              </a:rPr>
              <a:t>(Quran 7:126)</a:t>
            </a:r>
            <a:endParaRPr lang="en-US" sz="2400" dirty="0">
              <a:latin typeface="Monotype Corsiva" pitchFamily="66" charset="0"/>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2743200" y="2133600"/>
            <a:ext cx="42672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47107" name="TextBox 2"/>
          <p:cNvSpPr txBox="1">
            <a:spLocks noChangeArrowheads="1"/>
          </p:cNvSpPr>
          <p:nvPr/>
        </p:nvSpPr>
        <p:spPr bwMode="auto">
          <a:xfrm>
            <a:off x="0" y="533400"/>
            <a:ext cx="8839200" cy="5508625"/>
          </a:xfrm>
          <a:prstGeom prst="rect">
            <a:avLst/>
          </a:prstGeom>
          <a:noFill/>
          <a:ln w="9525">
            <a:noFill/>
            <a:miter lim="800000"/>
            <a:headEnd/>
            <a:tailEnd/>
          </a:ln>
        </p:spPr>
        <p:txBody>
          <a:bodyPr>
            <a:spAutoFit/>
          </a:bodyPr>
          <a:lstStyle/>
          <a:p>
            <a:pPr algn="ctr"/>
            <a:r>
              <a:rPr lang="en-US" sz="8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Message of</a:t>
            </a:r>
          </a:p>
          <a:p>
            <a:pPr algn="ctr"/>
            <a:r>
              <a:rPr lang="en-US" sz="8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Prophet </a:t>
            </a:r>
            <a:r>
              <a:rPr lang="en-US" sz="8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Sulaiman</a:t>
            </a:r>
            <a:endParaRPr lang="en-US" sz="8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pPr algn="ctr"/>
            <a:r>
              <a:rPr lang="ar-SA" sz="8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عليه السلام</a:t>
            </a:r>
            <a:endParaRPr lang="en-US" sz="8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pPr algn="ctr"/>
            <a:r>
              <a:rPr lang="en-US" sz="8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(Solomon)</a:t>
            </a: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us.123rf.com/400wm/400/400/nikolaich/nikolaich1105/nikolaich110500026/9596654-the-old-manuscript-a-roll-on-a-gold-basis-isolated-on-a-white-background.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743200" y="990600"/>
            <a:ext cx="3581400" cy="4648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SA" sz="2800" b="1" dirty="0">
                <a:solidFill>
                  <a:schemeClr val="tx1"/>
                </a:solidFill>
                <a:latin typeface="Arabic Typesetting" pitchFamily="66" charset="-78"/>
                <a:cs typeface="Arabic Typesetting" pitchFamily="66" charset="-78"/>
              </a:rPr>
              <a:t>إِنَّهُ مِن سُلَيْمَانَ وَإِنَّهُ بِسْمِ اللَّهِ الرَّحْمَنِ الرَّحِيمِ </a:t>
            </a:r>
          </a:p>
          <a:p>
            <a:pPr algn="ctr" fontAlgn="auto">
              <a:spcBef>
                <a:spcPts val="0"/>
              </a:spcBef>
              <a:spcAft>
                <a:spcPts val="0"/>
              </a:spcAft>
              <a:defRPr/>
            </a:pPr>
            <a:r>
              <a:rPr lang="ar-SA" sz="2800" b="1" dirty="0">
                <a:solidFill>
                  <a:schemeClr val="tx1"/>
                </a:solidFill>
                <a:latin typeface="Arabic Typesetting" pitchFamily="66" charset="-78"/>
                <a:cs typeface="Arabic Typesetting" pitchFamily="66" charset="-78"/>
              </a:rPr>
              <a:t>أَلَّا تَعْلُوا عَلَيَّ وَأْتُونِي </a:t>
            </a:r>
            <a:r>
              <a:rPr lang="ar-SA" sz="3200" b="1" dirty="0">
                <a:solidFill>
                  <a:srgbClr val="FF0000"/>
                </a:solidFill>
                <a:latin typeface="Arabic Typesetting" pitchFamily="66" charset="-78"/>
                <a:cs typeface="Arabic Typesetting" pitchFamily="66" charset="-78"/>
              </a:rPr>
              <a:t>مُسْلِمِينَ</a:t>
            </a:r>
          </a:p>
          <a:p>
            <a:pPr algn="ctr" fontAlgn="auto">
              <a:spcBef>
                <a:spcPts val="0"/>
              </a:spcBef>
              <a:spcAft>
                <a:spcPts val="0"/>
              </a:spcAft>
              <a:defRPr/>
            </a:pPr>
            <a:r>
              <a:rPr lang="ar-SA" sz="2800" b="1" dirty="0">
                <a:solidFill>
                  <a:schemeClr val="tx1"/>
                </a:solidFill>
                <a:latin typeface="Arabic Typesetting" pitchFamily="66" charset="-78"/>
                <a:cs typeface="Arabic Typesetting" pitchFamily="66" charset="-78"/>
              </a:rPr>
              <a:t> </a:t>
            </a:r>
          </a:p>
          <a:p>
            <a:pPr fontAlgn="auto">
              <a:spcBef>
                <a:spcPts val="0"/>
              </a:spcBef>
              <a:spcAft>
                <a:spcPts val="0"/>
              </a:spcAft>
              <a:defRPr/>
            </a:pPr>
            <a:r>
              <a:rPr lang="en-US" b="1" dirty="0">
                <a:solidFill>
                  <a:schemeClr val="tx1"/>
                </a:solidFill>
                <a:latin typeface="Monotype Corsiva" pitchFamily="66" charset="0"/>
              </a:rPr>
              <a:t>Behold, it is from </a:t>
            </a:r>
            <a:r>
              <a:rPr lang="en-US" b="1" dirty="0" err="1">
                <a:solidFill>
                  <a:schemeClr val="tx1"/>
                </a:solidFill>
                <a:latin typeface="Monotype Corsiva" pitchFamily="66" charset="0"/>
              </a:rPr>
              <a:t>Sulaiman</a:t>
            </a:r>
            <a:r>
              <a:rPr lang="en-US" b="1" dirty="0">
                <a:solidFill>
                  <a:schemeClr val="tx1"/>
                </a:solidFill>
                <a:latin typeface="Monotype Corsiva" pitchFamily="66" charset="0"/>
              </a:rPr>
              <a:t> (Solomon),  and it says, ‘</a:t>
            </a:r>
          </a:p>
          <a:p>
            <a:pPr fontAlgn="auto">
              <a:spcBef>
                <a:spcPts val="0"/>
              </a:spcBef>
              <a:spcAft>
                <a:spcPts val="0"/>
              </a:spcAft>
              <a:defRPr/>
            </a:pPr>
            <a:r>
              <a:rPr lang="en-US" b="1" dirty="0">
                <a:solidFill>
                  <a:schemeClr val="tx1"/>
                </a:solidFill>
                <a:latin typeface="Monotype Corsiva" pitchFamily="66" charset="0"/>
              </a:rPr>
              <a:t>In the name of God, the Most Gracious, Most Merciful:</a:t>
            </a:r>
            <a:endParaRPr lang="en-US" dirty="0">
              <a:solidFill>
                <a:schemeClr val="tx1"/>
              </a:solidFill>
              <a:latin typeface="Monotype Corsiva" pitchFamily="66" charset="0"/>
            </a:endParaRPr>
          </a:p>
          <a:p>
            <a:pPr fontAlgn="auto">
              <a:spcBef>
                <a:spcPts val="0"/>
              </a:spcBef>
              <a:spcAft>
                <a:spcPts val="0"/>
              </a:spcAft>
              <a:defRPr/>
            </a:pPr>
            <a:endParaRPr lang="en-US" b="1" dirty="0">
              <a:solidFill>
                <a:schemeClr val="tx1"/>
              </a:solidFill>
              <a:latin typeface="Monotype Corsiva" pitchFamily="66" charset="0"/>
            </a:endParaRPr>
          </a:p>
          <a:p>
            <a:pPr fontAlgn="auto">
              <a:spcBef>
                <a:spcPts val="0"/>
              </a:spcBef>
              <a:spcAft>
                <a:spcPts val="0"/>
              </a:spcAft>
              <a:defRPr/>
            </a:pPr>
            <a:r>
              <a:rPr lang="en-US" b="1" dirty="0">
                <a:solidFill>
                  <a:schemeClr val="tx1"/>
                </a:solidFill>
                <a:latin typeface="Monotype Corsiva" pitchFamily="66" charset="0"/>
              </a:rPr>
              <a:t>Exalt not yourselves against Me, but come unto me as </a:t>
            </a:r>
            <a:r>
              <a:rPr lang="en-US" sz="2000" b="1" dirty="0">
                <a:solidFill>
                  <a:srgbClr val="FF0000"/>
                </a:solidFill>
                <a:latin typeface="Monotype Corsiva" pitchFamily="66" charset="0"/>
              </a:rPr>
              <a:t>Muslims!</a:t>
            </a:r>
            <a:r>
              <a:rPr lang="en-US" sz="2000" b="1" dirty="0">
                <a:solidFill>
                  <a:schemeClr val="tx1"/>
                </a:solidFill>
                <a:latin typeface="Monotype Corsiva" pitchFamily="66" charset="0"/>
              </a:rPr>
              <a:t>’</a:t>
            </a:r>
            <a:r>
              <a:rPr lang="en-US" b="1" dirty="0">
                <a:solidFill>
                  <a:schemeClr val="tx1"/>
                </a:solidFill>
                <a:latin typeface="Monotype Corsiva" pitchFamily="66" charset="0"/>
              </a:rPr>
              <a:t> </a:t>
            </a:r>
          </a:p>
          <a:p>
            <a:pPr fontAlgn="auto">
              <a:spcBef>
                <a:spcPts val="0"/>
              </a:spcBef>
              <a:spcAft>
                <a:spcPts val="0"/>
              </a:spcAft>
              <a:defRPr/>
            </a:pPr>
            <a:endParaRPr lang="en-US" b="1" dirty="0">
              <a:solidFill>
                <a:schemeClr val="tx1"/>
              </a:solidFill>
              <a:latin typeface="Monotype Corsiva" pitchFamily="66" charset="0"/>
            </a:endParaRPr>
          </a:p>
          <a:p>
            <a:pPr algn="r" fontAlgn="auto">
              <a:spcBef>
                <a:spcPts val="0"/>
              </a:spcBef>
              <a:spcAft>
                <a:spcPts val="0"/>
              </a:spcAft>
              <a:defRPr/>
            </a:pPr>
            <a:r>
              <a:rPr lang="en-US" b="1" dirty="0">
                <a:solidFill>
                  <a:schemeClr val="tx1"/>
                </a:solidFill>
                <a:latin typeface="Monotype Corsiva" pitchFamily="66" charset="0"/>
              </a:rPr>
              <a:t>Quran 27:31 </a:t>
            </a:r>
            <a:endParaRPr lang="en-US" dirty="0">
              <a:solidFill>
                <a:schemeClr val="tx1"/>
              </a:solidFill>
              <a:latin typeface="Monotype Corsiva" pitchFamily="66"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1"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2"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3" dur="500"/>
                                        <p:tgtEl>
                                          <p:spTgt spid="3">
                                            <p:txEl>
                                              <p:pRg st="3" end="3"/>
                                            </p:txEl>
                                          </p:spTgt>
                                        </p:tgtEl>
                                      </p:cBhvr>
                                    </p:animEffect>
                                  </p:childTnLst>
                                </p:cTn>
                              </p:par>
                              <p:par>
                                <p:cTn id="24" presetID="54" presetClass="entr" presetSubtype="0" accel="10000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27"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28"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0" dur="500"/>
                                        <p:tgtEl>
                                          <p:spTgt spid="3">
                                            <p:txEl>
                                              <p:pRg st="4" end="4"/>
                                            </p:txEl>
                                          </p:spTgt>
                                        </p:tgtEl>
                                      </p:cBhvr>
                                    </p:animEffect>
                                  </p:childTnLst>
                                </p:cTn>
                              </p:par>
                              <p:par>
                                <p:cTn id="31" presetID="54" presetClass="entr" presetSubtype="0" accel="10000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34"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35"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36"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37" dur="500"/>
                                        <p:tgtEl>
                                          <p:spTgt spid="3">
                                            <p:txEl>
                                              <p:pRg st="6" end="6"/>
                                            </p:txEl>
                                          </p:spTgt>
                                        </p:tgtEl>
                                      </p:cBhvr>
                                    </p:animEffect>
                                  </p:childTnLst>
                                </p:cTn>
                              </p:par>
                              <p:par>
                                <p:cTn id="38" presetID="54" presetClass="entr" presetSubtype="0" accel="10000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p:cTn id="40"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41"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42"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43"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encrypted-tbn3.gstatic.com/images?q=tbn:ANd9GcQLDL9QtXo0IDw0GhapQHZlZrLPaxEqCopix5IYcxv3OP7h7lRaYA">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762000" y="3048000"/>
            <a:ext cx="7772400" cy="3078163"/>
          </a:xfrm>
          <a:prstGeom prst="rect">
            <a:avLst/>
          </a:prstGeom>
          <a:noFill/>
          <a:ln w="9525">
            <a:noFill/>
            <a:miter lim="800000"/>
            <a:headEnd/>
            <a:tailEnd/>
          </a:ln>
        </p:spPr>
        <p:txBody>
          <a:bodyPr>
            <a:spAutoFit/>
          </a:bodyPr>
          <a:lstStyle/>
          <a:p>
            <a:pPr algn="ctr"/>
            <a:r>
              <a:rPr lang="en-US">
                <a:latin typeface="Calibri" pitchFamily="34" charset="0"/>
              </a:rPr>
              <a:t> </a:t>
            </a:r>
          </a:p>
          <a:p>
            <a:pPr algn="ctr"/>
            <a:r>
              <a:rPr lang="ar-SA" sz="4000" b="1">
                <a:solidFill>
                  <a:schemeClr val="bg1"/>
                </a:solidFill>
                <a:latin typeface="Arabic Typesetting" pitchFamily="66" charset="-78"/>
                <a:cs typeface="Arabic Typesetting" pitchFamily="66" charset="-78"/>
              </a:rPr>
              <a:t>فَلَمَّا جَاءتْ قِيلَ أَهَكَذَا عَرْشُكِ قَالَتْ</a:t>
            </a:r>
            <a:endParaRPr lang="en-US" sz="4000" b="1">
              <a:solidFill>
                <a:schemeClr val="bg1"/>
              </a:solidFill>
              <a:latin typeface="Arabic Typesetting" pitchFamily="66" charset="-78"/>
              <a:cs typeface="Arabic Typesetting" pitchFamily="66" charset="-78"/>
            </a:endParaRPr>
          </a:p>
          <a:p>
            <a:pPr algn="ctr"/>
            <a:r>
              <a:rPr lang="ar-SA" sz="4000" b="1">
                <a:solidFill>
                  <a:schemeClr val="bg1"/>
                </a:solidFill>
                <a:latin typeface="Arabic Typesetting" pitchFamily="66" charset="-78"/>
                <a:cs typeface="Arabic Typesetting" pitchFamily="66" charset="-78"/>
              </a:rPr>
              <a:t> كَأَنَّهُ هُوَ وَأُوتِينَا الْعِلْمَ مِن قَبْلِهَا وَكُنَّا مُسْلِمِينَ </a:t>
            </a:r>
            <a:r>
              <a:rPr lang="en-US" sz="4000" b="1">
                <a:solidFill>
                  <a:schemeClr val="bg1"/>
                </a:solidFill>
                <a:latin typeface="Arabic Typesetting" pitchFamily="66" charset="-78"/>
                <a:cs typeface="Arabic Typesetting" pitchFamily="66" charset="-78"/>
              </a:rPr>
              <a:t>                             </a:t>
            </a:r>
            <a:endParaRPr lang="ar-SA" sz="4000" b="1">
              <a:solidFill>
                <a:schemeClr val="bg1"/>
              </a:solidFill>
              <a:latin typeface="Arabic Typesetting" pitchFamily="66" charset="-78"/>
              <a:cs typeface="Arabic Typesetting" pitchFamily="66" charset="-78"/>
            </a:endParaRPr>
          </a:p>
          <a:p>
            <a:pPr algn="ctr"/>
            <a:r>
              <a:rPr lang="ar-SA" sz="2400" b="1">
                <a:latin typeface="Calibri" pitchFamily="34" charset="0"/>
              </a:rPr>
              <a:t> </a:t>
            </a:r>
          </a:p>
          <a:p>
            <a:pPr algn="ctr"/>
            <a:r>
              <a:rPr lang="en-US" sz="2400" b="1">
                <a:latin typeface="Calibri" pitchFamily="34" charset="0"/>
              </a:rPr>
              <a:t>When she arrived, she was asked, "Is this thy throne?" She said, "It was just like this; and knowledge was bestowed on us in advance of this, and we  are Muslims  </a:t>
            </a:r>
            <a:r>
              <a:rPr lang="en-US" b="1">
                <a:latin typeface="Monotype Corsiva" pitchFamily="66" charset="0"/>
              </a:rPr>
              <a:t>(Quran 27:42)</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19460" name="Picture 2" descr="https://encrypted-tbn3.gstatic.com/images?q=tbn:ANd9GcQVSm2gQvR-VqK0tnPTd-osczt66s92khKJCsGtL9gwt4U0k_vCZw">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1981200" y="1828800"/>
            <a:ext cx="5867400" cy="3416320"/>
          </a:xfrm>
          <a:prstGeom prst="rect">
            <a:avLst/>
          </a:prstGeom>
          <a:noFill/>
        </p:spPr>
        <p:txBody>
          <a:bodyPr wrap="square" rtlCol="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Message of </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Prophet Isa </a:t>
            </a: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عليه السلام </a:t>
            </a: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(Jesus) </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and his Disciples</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open.az/uploads/posts/2011-01/1294472197_quran-wallpaper.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1203" name="TextBox 2"/>
          <p:cNvSpPr txBox="1">
            <a:spLocks noChangeArrowheads="1"/>
          </p:cNvSpPr>
          <p:nvPr/>
        </p:nvSpPr>
        <p:spPr bwMode="auto">
          <a:xfrm>
            <a:off x="762000" y="609600"/>
            <a:ext cx="72390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4" name="TextBox 3"/>
          <p:cNvSpPr txBox="1">
            <a:spLocks noChangeArrowheads="1"/>
          </p:cNvSpPr>
          <p:nvPr/>
        </p:nvSpPr>
        <p:spPr bwMode="auto">
          <a:xfrm>
            <a:off x="228600" y="1524000"/>
            <a:ext cx="8305800" cy="1816100"/>
          </a:xfrm>
          <a:prstGeom prst="rect">
            <a:avLst/>
          </a:prstGeom>
          <a:noFill/>
          <a:ln w="9525">
            <a:noFill/>
            <a:miter lim="800000"/>
            <a:headEnd/>
            <a:tailEnd/>
          </a:ln>
        </p:spPr>
        <p:txBody>
          <a:bodyPr>
            <a:spAutoFit/>
          </a:bodyPr>
          <a:lstStyle/>
          <a:p>
            <a:r>
              <a:rPr lang="ar-SA" sz="3200" b="1">
                <a:solidFill>
                  <a:schemeClr val="bg1"/>
                </a:solidFill>
                <a:latin typeface="Arabic Typesetting" pitchFamily="66" charset="-78"/>
                <a:cs typeface="Arabic Typesetting" pitchFamily="66" charset="-78"/>
              </a:rPr>
              <a:t> </a:t>
            </a:r>
          </a:p>
          <a:p>
            <a:r>
              <a:rPr lang="en-US" sz="2000" b="1">
                <a:solidFill>
                  <a:schemeClr val="bg1"/>
                </a:solidFill>
                <a:latin typeface="Calibri" pitchFamily="34" charset="0"/>
              </a:rPr>
              <a:t>When Isa found Unbelief on their part (of his disciples) He said: "Who will be My helpers to (in conveying the message) Allah." Said the disciples: "We are Allah's helpers: We believe in Allah, and do you bear witness that we are </a:t>
            </a:r>
            <a:r>
              <a:rPr lang="en-US" sz="2000" b="1">
                <a:solidFill>
                  <a:srgbClr val="FF0000"/>
                </a:solidFill>
                <a:latin typeface="Calibri" pitchFamily="34" charset="0"/>
              </a:rPr>
              <a:t>Muslims</a:t>
            </a:r>
            <a:r>
              <a:rPr lang="en-US" sz="2000" b="1">
                <a:solidFill>
                  <a:schemeClr val="bg1"/>
                </a:solidFill>
                <a:latin typeface="Calibri" pitchFamily="34" charset="0"/>
              </a:rPr>
              <a:t>. </a:t>
            </a:r>
            <a:r>
              <a:rPr lang="en-US" sz="1600" b="1">
                <a:solidFill>
                  <a:schemeClr val="bg1"/>
                </a:solidFill>
                <a:latin typeface="Calibri" pitchFamily="34" charset="0"/>
              </a:rPr>
              <a:t>(Glorious Quran 3:52)</a:t>
            </a:r>
          </a:p>
        </p:txBody>
      </p:sp>
      <p:sp>
        <p:nvSpPr>
          <p:cNvPr id="5" name="TextBox 4"/>
          <p:cNvSpPr txBox="1">
            <a:spLocks noChangeArrowheads="1"/>
          </p:cNvSpPr>
          <p:nvPr/>
        </p:nvSpPr>
        <p:spPr bwMode="auto">
          <a:xfrm>
            <a:off x="304800" y="3810000"/>
            <a:ext cx="7696200" cy="2524125"/>
          </a:xfrm>
          <a:prstGeom prst="rect">
            <a:avLst/>
          </a:prstGeom>
          <a:noFill/>
          <a:ln w="9525">
            <a:noFill/>
            <a:miter lim="800000"/>
            <a:headEnd/>
            <a:tailEnd/>
          </a:ln>
        </p:spPr>
        <p:txBody>
          <a:bodyPr>
            <a:spAutoFit/>
          </a:bodyPr>
          <a:lstStyle/>
          <a:p>
            <a:pPr algn="ctr"/>
            <a:r>
              <a:rPr lang="ar-SA" sz="2800" b="1">
                <a:solidFill>
                  <a:schemeClr val="bg1"/>
                </a:solidFill>
                <a:latin typeface="Arabic Typesetting" pitchFamily="66" charset="-78"/>
                <a:cs typeface="Arabic Typesetting" pitchFamily="66" charset="-78"/>
              </a:rPr>
              <a:t>وَإِذْ أَوْحَيْتُ إِلَى الْحَوَارِيِّينَ أَنْ آمِنُواْ بِي وَبِرَسُولِي قَالُوَاْ آمَنَّا وَاشْهَدْ بِأَنَّنَا مُسْلِمُونَ </a:t>
            </a:r>
            <a:r>
              <a:rPr lang="ar-SA" sz="2800">
                <a:solidFill>
                  <a:schemeClr val="bg1"/>
                </a:solidFill>
                <a:latin typeface="Arabic Typesetting" pitchFamily="66" charset="-78"/>
                <a:cs typeface="Arabic Typesetting" pitchFamily="66" charset="-78"/>
              </a:rPr>
              <a:t> </a:t>
            </a:r>
          </a:p>
          <a:p>
            <a:r>
              <a:rPr lang="ar-SA">
                <a:latin typeface="Calibri" pitchFamily="34" charset="0"/>
              </a:rPr>
              <a:t/>
            </a:r>
            <a:br>
              <a:rPr lang="ar-SA">
                <a:latin typeface="Calibri" pitchFamily="34" charset="0"/>
              </a:rPr>
            </a:br>
            <a:r>
              <a:rPr lang="en-US" sz="2000" b="1">
                <a:solidFill>
                  <a:schemeClr val="bg1"/>
                </a:solidFill>
                <a:latin typeface="Calibri" pitchFamily="34" charset="0"/>
              </a:rPr>
              <a:t>AND [remember the time O Son of Mary] when I (Allah) </a:t>
            </a:r>
          </a:p>
          <a:p>
            <a:r>
              <a:rPr lang="en-US" sz="2000" b="1">
                <a:solidFill>
                  <a:schemeClr val="bg1"/>
                </a:solidFill>
                <a:latin typeface="Calibri" pitchFamily="34" charset="0"/>
              </a:rPr>
              <a:t>inspired the white-garbed ones (Disciples of isa PBUH): </a:t>
            </a:r>
          </a:p>
          <a:p>
            <a:r>
              <a:rPr lang="en-US" sz="2000" b="1">
                <a:solidFill>
                  <a:schemeClr val="bg1"/>
                </a:solidFill>
                <a:latin typeface="Calibri" pitchFamily="34" charset="0"/>
              </a:rPr>
              <a:t>Believe in Me and in My Prophet!" They answered:</a:t>
            </a:r>
          </a:p>
          <a:p>
            <a:r>
              <a:rPr lang="en-US" sz="2000" b="1">
                <a:solidFill>
                  <a:schemeClr val="bg1"/>
                </a:solidFill>
                <a:latin typeface="Calibri" pitchFamily="34" charset="0"/>
              </a:rPr>
              <a:t>"We believe; and you bear witness that we are Muslims.  </a:t>
            </a:r>
          </a:p>
          <a:p>
            <a:endParaRPr lang="en-US" sz="1600" b="1">
              <a:solidFill>
                <a:schemeClr val="bg1"/>
              </a:solidFill>
              <a:latin typeface="Calibri" pitchFamily="34" charset="0"/>
            </a:endParaRPr>
          </a:p>
          <a:p>
            <a:r>
              <a:rPr lang="en-US" sz="1600" b="1">
                <a:solidFill>
                  <a:schemeClr val="bg1"/>
                </a:solidFill>
                <a:latin typeface="Calibri" pitchFamily="34" charset="0"/>
              </a:rPr>
              <a:t>(Quran 5:111 </a:t>
            </a:r>
            <a:r>
              <a:rPr lang="ar-SA" sz="1600">
                <a:solidFill>
                  <a:schemeClr val="bg1"/>
                </a:solidFill>
                <a:latin typeface="Calibri" pitchFamily="34" charset="0"/>
              </a:rPr>
              <a:t>(</a:t>
            </a:r>
            <a:endParaRPr lang="en-US" sz="1600">
              <a:solidFill>
                <a:schemeClr val="bg1"/>
              </a:solidFill>
              <a:latin typeface="Calibri" pitchFamily="34" charset="0"/>
            </a:endParaRPr>
          </a:p>
        </p:txBody>
      </p:sp>
      <p:sp>
        <p:nvSpPr>
          <p:cNvPr id="7" name="Rounded Rectangle 6"/>
          <p:cNvSpPr/>
          <p:nvPr/>
        </p:nvSpPr>
        <p:spPr>
          <a:xfrm>
            <a:off x="533400" y="533400"/>
            <a:ext cx="8077200" cy="1066800"/>
          </a:xfrm>
          <a:prstGeom prst="round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SA" sz="2800" b="1" dirty="0">
                <a:solidFill>
                  <a:schemeClr val="bg1"/>
                </a:solidFill>
                <a:latin typeface="Arabic Typesetting" pitchFamily="66" charset="-78"/>
                <a:cs typeface="Arabic Typesetting" pitchFamily="66" charset="-78"/>
              </a:rPr>
              <a:t>فَلَمَّا أَحَسَّ عِيسَى مِنْهُمُ الْكُفْرَ قَالَ مَنْ أَنصَارِي إِلَى اللّهِ قَالَ الْحَوَارِيُّونَ</a:t>
            </a:r>
          </a:p>
          <a:p>
            <a:pPr algn="ctr" fontAlgn="auto">
              <a:spcBef>
                <a:spcPts val="0"/>
              </a:spcBef>
              <a:spcAft>
                <a:spcPts val="0"/>
              </a:spcAft>
              <a:defRPr/>
            </a:pPr>
            <a:r>
              <a:rPr lang="ar-SA" sz="2800" b="1" dirty="0">
                <a:solidFill>
                  <a:schemeClr val="bg1"/>
                </a:solidFill>
                <a:latin typeface="Arabic Typesetting" pitchFamily="66" charset="-78"/>
                <a:cs typeface="Arabic Typesetting" pitchFamily="66" charset="-78"/>
              </a:rPr>
              <a:t> نَحْنُ أَنصَارُ اللّهِ آمَنَّا بِاللّهِ وَاشْهَدْ بِأَنَّا </a:t>
            </a:r>
            <a:r>
              <a:rPr lang="ar-SA" sz="2800" b="1" dirty="0">
                <a:solidFill>
                  <a:srgbClr val="FF0000"/>
                </a:solidFill>
                <a:latin typeface="Arabic Typesetting" pitchFamily="66" charset="-78"/>
                <a:cs typeface="Arabic Typesetting" pitchFamily="66" charset="-78"/>
              </a:rPr>
              <a:t>مُسْلِمُونَ</a:t>
            </a:r>
            <a:r>
              <a:rPr lang="ar-SA" sz="3200" b="1" dirty="0">
                <a:solidFill>
                  <a:schemeClr val="bg1"/>
                </a:solidFill>
                <a:latin typeface="Arabic Typesetting" pitchFamily="66" charset="-78"/>
                <a:cs typeface="Arabic Typesetting" pitchFamily="66" charset="-78"/>
              </a:rPr>
              <a:t> </a:t>
            </a:r>
          </a:p>
          <a:p>
            <a:pPr algn="ctr" fontAlgn="auto">
              <a:spcBef>
                <a:spcPts val="0"/>
              </a:spcBef>
              <a:spcAft>
                <a:spcPts val="0"/>
              </a:spcAft>
              <a:defRPr/>
            </a:pP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2000"/>
                                        <p:tgtEl>
                                          <p:spTgt spid="4">
                                            <p:txEl>
                                              <p:pRg st="1" end="1"/>
                                            </p:txEl>
                                          </p:spTgt>
                                        </p:tgtEl>
                                      </p:cBhvr>
                                    </p:animEffect>
                                    <p:anim calcmode="lin" valueType="num">
                                      <p:cBhvr>
                                        <p:cTn id="20" dur="2000" fill="hold"/>
                                        <p:tgtEl>
                                          <p:spTgt spid="4">
                                            <p:txEl>
                                              <p:pRg st="1" end="1"/>
                                            </p:txEl>
                                          </p:spTgt>
                                        </p:tgtEl>
                                        <p:attrNameLst>
                                          <p:attrName>style.rotation</p:attrName>
                                        </p:attrNameLst>
                                      </p:cBhvr>
                                      <p:tavLst>
                                        <p:tav tm="0">
                                          <p:val>
                                            <p:fltVal val="720"/>
                                          </p:val>
                                        </p:tav>
                                        <p:tav tm="100000">
                                          <p:val>
                                            <p:fltVal val="0"/>
                                          </p:val>
                                        </p:tav>
                                      </p:tavLst>
                                    </p:anim>
                                    <p:anim calcmode="lin" valueType="num">
                                      <p:cBhvr>
                                        <p:cTn id="21"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4">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p:cTn id="2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p:cTn id="3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1" end="1"/>
                                            </p:txEl>
                                          </p:spTgt>
                                        </p:tgtEl>
                                        <p:attrNameLst>
                                          <p:attrName>ppt_h</p:attrName>
                                        </p:attrNameLst>
                                      </p:cBhvr>
                                      <p:tavLst>
                                        <p:tav tm="0">
                                          <p:val>
                                            <p:strVal val="#ppt_h"/>
                                          </p:val>
                                        </p:tav>
                                        <p:tav tm="100000">
                                          <p:val>
                                            <p:strVal val="#ppt_h"/>
                                          </p:val>
                                        </p:tav>
                                      </p:tavLst>
                                    </p:anim>
                                  </p:childTnLst>
                                </p:cTn>
                              </p:par>
                              <p:par>
                                <p:cTn id="35" presetID="17" presetClass="entr" presetSubtype="10"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p:cTn id="3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2" end="2"/>
                                            </p:txEl>
                                          </p:spTgt>
                                        </p:tgtEl>
                                        <p:attrNameLst>
                                          <p:attrName>ppt_h</p:attrName>
                                        </p:attrNameLst>
                                      </p:cBhvr>
                                      <p:tavLst>
                                        <p:tav tm="0">
                                          <p:val>
                                            <p:strVal val="#ppt_h"/>
                                          </p:val>
                                        </p:tav>
                                        <p:tav tm="100000">
                                          <p:val>
                                            <p:strVal val="#ppt_h"/>
                                          </p:val>
                                        </p:tav>
                                      </p:tavLst>
                                    </p:anim>
                                  </p:childTnLst>
                                </p:cTn>
                              </p:par>
                              <p:par>
                                <p:cTn id="39" presetID="17" presetClass="entr" presetSubtype="10" fill="hold" nodeType="with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 calcmode="lin" valueType="num">
                                      <p:cBhvr>
                                        <p:cTn id="4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5">
                                            <p:txEl>
                                              <p:pRg st="3" end="3"/>
                                            </p:txEl>
                                          </p:spTgt>
                                        </p:tgtEl>
                                        <p:attrNameLst>
                                          <p:attrName>ppt_h</p:attrName>
                                        </p:attrNameLst>
                                      </p:cBhvr>
                                      <p:tavLst>
                                        <p:tav tm="0">
                                          <p:val>
                                            <p:strVal val="#ppt_h"/>
                                          </p:val>
                                        </p:tav>
                                        <p:tav tm="100000">
                                          <p:val>
                                            <p:strVal val="#ppt_h"/>
                                          </p:val>
                                        </p:tav>
                                      </p:tavLst>
                                    </p:anim>
                                  </p:childTnLst>
                                </p:cTn>
                              </p:par>
                              <p:par>
                                <p:cTn id="43" presetID="17" presetClass="entr" presetSubtype="10" fill="hold" nodeType="with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 calcmode="lin" valueType="num">
                                      <p:cBhvr>
                                        <p:cTn id="4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4" end="4"/>
                                            </p:txEl>
                                          </p:spTgt>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DELL\Desktop\images.jpg"/>
          <p:cNvPicPr>
            <a:picLocks noChangeAspect="1" noChangeArrowheads="1"/>
          </p:cNvPicPr>
          <p:nvPr/>
        </p:nvPicPr>
        <p:blipFill>
          <a:blip r:embed="rId2" cstate="print"/>
          <a:srcRect/>
          <a:stretch>
            <a:fillRect/>
          </a:stretch>
        </p:blipFill>
        <p:spPr bwMode="auto">
          <a:xfrm>
            <a:off x="0" y="1066800"/>
            <a:ext cx="4495800" cy="4724400"/>
          </a:xfrm>
          <a:prstGeom prst="rect">
            <a:avLst/>
          </a:prstGeom>
          <a:noFill/>
          <a:ln w="9525">
            <a:noFill/>
            <a:miter lim="800000"/>
            <a:headEnd/>
            <a:tailEnd/>
          </a:ln>
        </p:spPr>
      </p:pic>
      <p:sp>
        <p:nvSpPr>
          <p:cNvPr id="24579" name="TextBox 2"/>
          <p:cNvSpPr txBox="1">
            <a:spLocks noChangeArrowheads="1"/>
          </p:cNvSpPr>
          <p:nvPr/>
        </p:nvSpPr>
        <p:spPr bwMode="auto">
          <a:xfrm>
            <a:off x="4267200" y="1524000"/>
            <a:ext cx="4343400" cy="3170099"/>
          </a:xfrm>
          <a:prstGeom prst="rect">
            <a:avLst/>
          </a:prstGeom>
          <a:noFill/>
          <a:ln w="9525">
            <a:noFill/>
            <a:miter lim="800000"/>
            <a:headEnd/>
            <a:tailEnd/>
          </a:ln>
        </p:spPr>
        <p:txBody>
          <a:bodyPr wrap="square">
            <a:spAutoFit/>
          </a:bodyPr>
          <a:lstStyle/>
          <a:p>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Google defines success as the accomplishment of an aim or a purpose.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1"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800" decel="100000"/>
                                        <p:tgtEl>
                                          <p:spTgt spid="24579"/>
                                        </p:tgtEl>
                                      </p:cBhvr>
                                    </p:animEffect>
                                    <p:anim calcmode="lin" valueType="num">
                                      <p:cBhvr>
                                        <p:cTn id="8" dur="800" decel="100000" fill="hold"/>
                                        <p:tgtEl>
                                          <p:spTgt spid="24579"/>
                                        </p:tgtEl>
                                        <p:attrNameLst>
                                          <p:attrName>style.rotation</p:attrName>
                                        </p:attrNameLst>
                                      </p:cBhvr>
                                      <p:tavLst>
                                        <p:tav tm="0">
                                          <p:val>
                                            <p:fltVal val="-90"/>
                                          </p:val>
                                        </p:tav>
                                        <p:tav tm="100000">
                                          <p:val>
                                            <p:fltVal val="0"/>
                                          </p:val>
                                        </p:tav>
                                      </p:tavLst>
                                    </p:anim>
                                    <p:anim calcmode="lin" valueType="num">
                                      <p:cBhvr>
                                        <p:cTn id="9" dur="800" decel="100000" fill="hold"/>
                                        <p:tgtEl>
                                          <p:spTgt spid="24579"/>
                                        </p:tgtEl>
                                        <p:attrNameLst>
                                          <p:attrName>ppt_x</p:attrName>
                                        </p:attrNameLst>
                                      </p:cBhvr>
                                      <p:tavLst>
                                        <p:tav tm="0">
                                          <p:val>
                                            <p:strVal val="#ppt_x+0.4"/>
                                          </p:val>
                                        </p:tav>
                                        <p:tav tm="100000">
                                          <p:val>
                                            <p:strVal val="#ppt_x-0.05"/>
                                          </p:val>
                                        </p:tav>
                                      </p:tavLst>
                                    </p:anim>
                                    <p:anim calcmode="lin" valueType="num">
                                      <p:cBhvr>
                                        <p:cTn id="10" dur="800" decel="100000" fill="hold"/>
                                        <p:tgtEl>
                                          <p:spTgt spid="2457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57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57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wonderbackgrounds.com/background/animated_background_a2.gif">
            <a:hlinkClick r:id="rId2"/>
          </p:cNvPr>
          <p:cNvPicPr>
            <a:picLocks noChangeAspect="1" noChangeArrowheads="1" noCrop="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1219200" y="1143000"/>
            <a:ext cx="6629400" cy="2216150"/>
          </a:xfrm>
          <a:prstGeom prst="rect">
            <a:avLst/>
          </a:prstGeom>
          <a:noFill/>
          <a:ln w="9525">
            <a:noFill/>
            <a:miter lim="800000"/>
            <a:headEnd/>
            <a:tailEnd/>
          </a:ln>
        </p:spPr>
        <p:txBody>
          <a:bodyPr>
            <a:spAutoFit/>
          </a:bodyPr>
          <a:lstStyle/>
          <a:p>
            <a:pPr algn="ctr"/>
            <a:r>
              <a:rPr lang="en-US" sz="13800">
                <a:solidFill>
                  <a:schemeClr val="bg1"/>
                </a:solidFill>
                <a:latin typeface="Calibri" pitchFamily="34" charset="0"/>
              </a:rPr>
              <a:t>The End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0" fill="hold"/>
                                        <p:tgtEl>
                                          <p:spTgt spid="3"/>
                                        </p:tgtEl>
                                        <p:attrNameLst>
                                          <p:attrName>ppt_x</p:attrName>
                                        </p:attrNameLst>
                                      </p:cBhvr>
                                      <p:tavLst>
                                        <p:tav tm="0">
                                          <p:val>
                                            <p:strVal val="#ppt_x"/>
                                          </p:val>
                                        </p:tav>
                                        <p:tav tm="100000">
                                          <p:val>
                                            <p:strVal val="#ppt_x"/>
                                          </p:val>
                                        </p:tav>
                                      </p:tavLst>
                                    </p:anim>
                                    <p:anim calcmode="lin" valueType="num">
                                      <p:cBhvr>
                                        <p:cTn id="8" dur="15000" fill="hold"/>
                                        <p:tgtEl>
                                          <p:spTgt spid="3"/>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1.bp.blogspot.com/-YodzMAK-NIU/ULSyQ9jP9eI/AAAAAAAAA0Q/wtwRyz8K6gs/s1600/Islamic+Background+6.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5603" name="TextBox 2"/>
          <p:cNvSpPr txBox="1">
            <a:spLocks noChangeArrowheads="1"/>
          </p:cNvSpPr>
          <p:nvPr/>
        </p:nvSpPr>
        <p:spPr bwMode="auto">
          <a:xfrm>
            <a:off x="3276600" y="762000"/>
            <a:ext cx="5715000" cy="5078313"/>
          </a:xfrm>
          <a:prstGeom prst="rect">
            <a:avLst/>
          </a:prstGeom>
          <a:noFill/>
          <a:ln w="9525">
            <a:noFill/>
            <a:miter lim="800000"/>
            <a:headEnd/>
            <a:tailEnd/>
          </a:ln>
        </p:spPr>
        <p:txBody>
          <a:bodyPr wrap="square">
            <a:spAutoFit/>
          </a:bodyPr>
          <a:lstStyle/>
          <a:p>
            <a:pPr algn="just"/>
            <a:r>
              <a:rPr lang="en-US" sz="3200" b="1" dirty="0">
                <a:solidFill>
                  <a:schemeClr val="bg1"/>
                </a:solidFill>
              </a:rPr>
              <a:t>“Everyone shall taste death.  And only on the Day of resurrection shall you be paid your wages in full.  And whoever is removed away from the fire and admitted to Paradise, he indeed is </a:t>
            </a:r>
            <a:r>
              <a:rPr lang="en-US" sz="3600" b="1" u="sng" dirty="0">
                <a:solidFill>
                  <a:srgbClr val="FFFF00"/>
                </a:solidFill>
              </a:rPr>
              <a:t>successful</a:t>
            </a:r>
            <a:r>
              <a:rPr lang="en-US" sz="3200" b="1" dirty="0">
                <a:solidFill>
                  <a:schemeClr val="bg1"/>
                </a:solidFill>
              </a:rPr>
              <a:t>.  The life of this world is only a deceiving thing.” </a:t>
            </a:r>
            <a:r>
              <a:rPr lang="en-US" sz="2000" b="1" dirty="0">
                <a:solidFill>
                  <a:schemeClr val="bg1"/>
                </a:solidFill>
              </a:rPr>
              <a:t>(Quran 3:185)</a:t>
            </a:r>
            <a:endParaRPr lang="en-US" sz="2000"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anim calcmode="lin" valueType="num">
                                      <p:cBhvr>
                                        <p:cTn id="8" dur="1000" fill="hold"/>
                                        <p:tgtEl>
                                          <p:spTgt spid="2560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bing-gallery.com/wp-content/uploads/2012/07/ramadan_vector_BG_thumb.jpg.pagespeed.ce.8bXAF0lRcB.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5105400" y="304800"/>
            <a:ext cx="3352800" cy="6001643"/>
          </a:xfrm>
          <a:prstGeom prst="rect">
            <a:avLst/>
          </a:prstGeom>
          <a:noFill/>
        </p:spPr>
        <p:txBody>
          <a:bodyPr wrap="square" rtlCol="0">
            <a:spAutoFit/>
          </a:bodyPr>
          <a:lstStyle/>
          <a:p>
            <a:pPr algn="just"/>
            <a:r>
              <a:rPr lang="en-US" sz="4800" b="1" dirty="0" smtClean="0">
                <a:solidFill>
                  <a:schemeClr val="bg1"/>
                </a:solidFill>
                <a:effectLst>
                  <a:glow rad="228600">
                    <a:schemeClr val="accent2">
                      <a:satMod val="175000"/>
                      <a:alpha val="40000"/>
                    </a:schemeClr>
                  </a:glow>
                  <a:reflection blurRad="6350" stA="55000" endA="300" endPos="45500" dir="5400000" sy="-100000" algn="bl" rotWithShape="0"/>
                </a:effectLst>
              </a:rPr>
              <a:t>Who will be </a:t>
            </a:r>
            <a:r>
              <a:rPr lang="en-US" sz="4800" b="1" dirty="0" err="1" smtClean="0">
                <a:solidFill>
                  <a:schemeClr val="bg1"/>
                </a:solidFill>
                <a:effectLst>
                  <a:glow rad="228600">
                    <a:schemeClr val="accent2">
                      <a:satMod val="175000"/>
                      <a:alpha val="40000"/>
                    </a:schemeClr>
                  </a:glow>
                  <a:reflection blurRad="6350" stA="55000" endA="300" endPos="45500" dir="5400000" sy="-100000" algn="bl" rotWithShape="0"/>
                </a:effectLst>
              </a:rPr>
              <a:t>addmitted</a:t>
            </a:r>
            <a:r>
              <a:rPr lang="en-US" sz="4800" b="1" dirty="0" smtClean="0">
                <a:solidFill>
                  <a:schemeClr val="bg1"/>
                </a:solidFill>
                <a:effectLst>
                  <a:glow rad="228600">
                    <a:schemeClr val="accent2">
                      <a:satMod val="175000"/>
                      <a:alpha val="40000"/>
                    </a:schemeClr>
                  </a:glow>
                  <a:reflection blurRad="6350" stA="55000" endA="300" endPos="45500" dir="5400000" sy="-100000" algn="bl" rotWithShape="0"/>
                </a:effectLst>
              </a:rPr>
              <a:t> into paradise and safe from the Hell fire?</a:t>
            </a:r>
            <a:endParaRPr lang="en-US" sz="4800" b="1" dirty="0">
              <a:solidFill>
                <a:schemeClr val="bg1"/>
              </a:solidFill>
              <a:effectLst>
                <a:glow rad="228600">
                  <a:schemeClr val="accent2">
                    <a:satMod val="175000"/>
                    <a:alpha val="40000"/>
                  </a:schemeClr>
                </a:glow>
                <a:reflection blurRad="6350" stA="55000" endA="300" endPos="45500" dir="5400000" sy="-100000" algn="bl" rotWithShape="0"/>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457200" y="240804"/>
            <a:ext cx="7086600" cy="6140142"/>
          </a:xfrm>
          <a:prstGeom prst="rect">
            <a:avLst/>
          </a:prstGeom>
          <a:noFill/>
          <a:ln w="9525">
            <a:noFill/>
            <a:miter lim="800000"/>
            <a:headEnd/>
            <a:tailEnd/>
          </a:ln>
        </p:spPr>
        <p:txBody>
          <a:bodyPr wrap="square">
            <a:spAutoFit/>
          </a:bodyPr>
          <a:lstStyle/>
          <a:p>
            <a:r>
              <a:rPr lang="en-US" sz="3600" dirty="0" smtClean="0">
                <a:effectLst>
                  <a:glow rad="139700">
                    <a:schemeClr val="accent2">
                      <a:satMod val="175000"/>
                      <a:alpha val="40000"/>
                    </a:schemeClr>
                  </a:glow>
                </a:effectLst>
              </a:rPr>
              <a:t>Who bare testimony that there is non worthy of worship but Allah, ascribe no partners unto him </a:t>
            </a:r>
          </a:p>
          <a:p>
            <a:endParaRPr lang="en-US" sz="3600" dirty="0">
              <a:effectLst>
                <a:glow rad="139700">
                  <a:schemeClr val="accent2">
                    <a:satMod val="175000"/>
                    <a:alpha val="40000"/>
                  </a:schemeClr>
                </a:glow>
              </a:effectLst>
            </a:endParaRPr>
          </a:p>
          <a:p>
            <a:r>
              <a:rPr lang="en-US" sz="3600" dirty="0" smtClean="0">
                <a:effectLst>
                  <a:glow rad="139700">
                    <a:schemeClr val="accent2">
                      <a:satMod val="175000"/>
                      <a:alpha val="40000"/>
                    </a:schemeClr>
                  </a:glow>
                </a:effectLst>
              </a:rPr>
              <a:t>And he submit his wish and his desires to the </a:t>
            </a:r>
            <a:r>
              <a:rPr lang="en-US" sz="3600" b="1" u="sng" dirty="0" smtClean="0">
                <a:effectLst>
                  <a:glow rad="139700">
                    <a:schemeClr val="accent2">
                      <a:satMod val="175000"/>
                      <a:alpha val="40000"/>
                    </a:schemeClr>
                  </a:glow>
                </a:effectLst>
              </a:rPr>
              <a:t>will</a:t>
            </a:r>
            <a:r>
              <a:rPr lang="en-US" sz="3600" b="1" dirty="0" smtClean="0">
                <a:effectLst>
                  <a:glow rad="139700">
                    <a:schemeClr val="accent2">
                      <a:satMod val="175000"/>
                      <a:alpha val="40000"/>
                    </a:schemeClr>
                  </a:glow>
                </a:effectLst>
              </a:rPr>
              <a:t> </a:t>
            </a:r>
            <a:r>
              <a:rPr lang="en-US" sz="3600" dirty="0" smtClean="0">
                <a:effectLst>
                  <a:glow rad="139700">
                    <a:schemeClr val="accent2">
                      <a:satMod val="175000"/>
                      <a:alpha val="40000"/>
                    </a:schemeClr>
                  </a:glow>
                </a:effectLst>
              </a:rPr>
              <a:t>of Allah</a:t>
            </a:r>
          </a:p>
          <a:p>
            <a:endParaRPr lang="en-US" sz="3600" dirty="0">
              <a:effectLst>
                <a:glow rad="139700">
                  <a:schemeClr val="accent2">
                    <a:satMod val="175000"/>
                    <a:alpha val="40000"/>
                  </a:schemeClr>
                </a:glow>
              </a:effectLst>
            </a:endParaRPr>
          </a:p>
          <a:p>
            <a:r>
              <a:rPr lang="en-US" sz="3600" dirty="0" smtClean="0">
                <a:effectLst>
                  <a:glow rad="139700">
                    <a:schemeClr val="accent2">
                      <a:satMod val="175000"/>
                      <a:alpha val="40000"/>
                    </a:schemeClr>
                  </a:glow>
                </a:effectLst>
              </a:rPr>
              <a:t>In other words if you are a </a:t>
            </a:r>
            <a:r>
              <a:rPr lang="en-US" sz="3600" b="1" u="sng" dirty="0" smtClean="0">
                <a:effectLst>
                  <a:glow rad="139700">
                    <a:schemeClr val="accent2">
                      <a:satMod val="175000"/>
                      <a:alpha val="40000"/>
                    </a:schemeClr>
                  </a:glow>
                </a:effectLst>
              </a:rPr>
              <a:t>Muslim</a:t>
            </a:r>
            <a:r>
              <a:rPr lang="en-US" sz="3600" dirty="0" smtClean="0">
                <a:effectLst>
                  <a:glow rad="139700">
                    <a:schemeClr val="accent2">
                      <a:satMod val="175000"/>
                      <a:alpha val="40000"/>
                    </a:schemeClr>
                  </a:glow>
                </a:effectLst>
              </a:rPr>
              <a:t>. </a:t>
            </a:r>
          </a:p>
          <a:p>
            <a:endParaRPr lang="en-US" sz="3600" dirty="0" smtClean="0">
              <a:effectLst>
                <a:glow rad="139700">
                  <a:schemeClr val="accent2">
                    <a:satMod val="175000"/>
                    <a:alpha val="40000"/>
                  </a:schemeClr>
                </a:glow>
              </a:effectLst>
            </a:endParaRPr>
          </a:p>
          <a:p>
            <a:r>
              <a:rPr lang="en-US" sz="1100" dirty="0" smtClean="0">
                <a:effectLst>
                  <a:glow rad="139700">
                    <a:schemeClr val="accent2">
                      <a:satMod val="175000"/>
                      <a:alpha val="40000"/>
                    </a:schemeClr>
                  </a:glow>
                </a:effectLst>
              </a:rPr>
              <a:t>A person who submit to the will of Almighty Allah will have to believe in all the Prophets of Allah and prophet Muhammad as a final messenger , all the revealed books of Allah, the angels, day of resurrection  and so on…….</a:t>
            </a:r>
            <a:endParaRPr lang="en-US" sz="3600" dirty="0" smtClean="0">
              <a:effectLst>
                <a:glow rad="139700">
                  <a:schemeClr val="accent2">
                    <a:satMod val="175000"/>
                    <a:alpha val="40000"/>
                  </a:schemeClr>
                </a:glo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fade">
                                      <p:cBhvr>
                                        <p:cTn id="7" dur="800" decel="100000"/>
                                        <p:tgtEl>
                                          <p:spTgt spid="27650">
                                            <p:txEl>
                                              <p:pRg st="0" end="0"/>
                                            </p:txEl>
                                          </p:spTgt>
                                        </p:tgtEl>
                                      </p:cBhvr>
                                    </p:animEffect>
                                    <p:anim calcmode="lin" valueType="num">
                                      <p:cBhvr>
                                        <p:cTn id="8" dur="800" decel="100000" fill="hold"/>
                                        <p:tgtEl>
                                          <p:spTgt spid="27650">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7650">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7650">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7650">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7650">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7650">
                                            <p:txEl>
                                              <p:pRg st="2" end="2"/>
                                            </p:txEl>
                                          </p:spTgt>
                                        </p:tgtEl>
                                        <p:attrNameLst>
                                          <p:attrName>style.visibility</p:attrName>
                                        </p:attrNameLst>
                                      </p:cBhvr>
                                      <p:to>
                                        <p:strVal val="visible"/>
                                      </p:to>
                                    </p:set>
                                    <p:anim to="" calcmode="lin" valueType="num">
                                      <p:cBhvr>
                                        <p:cTn id="17" dur="1" fill="hold"/>
                                        <p:tgtEl>
                                          <p:spTgt spid="27650">
                                            <p:txEl>
                                              <p:pRg st="2" end="2"/>
                                            </p:txEl>
                                          </p:spTgt>
                                        </p:tgtEl>
                                        <p:attrNameLst>
                                          <p:attrName/>
                                        </p:attrNameLst>
                                      </p:cBhvr>
                                    </p:anim>
                                  </p:childTnLst>
                                </p:cTn>
                              </p:par>
                              <p:par>
                                <p:cTn id="18" presetID="40" presetClass="entr" presetSubtype="0" fill="hold" nodeType="withEffect">
                                  <p:stCondLst>
                                    <p:cond delay="0"/>
                                  </p:stCondLst>
                                  <p:iterate type="lt">
                                    <p:tmPct val="10000"/>
                                  </p:iterate>
                                  <p:childTnLst>
                                    <p:set>
                                      <p:cBhvr>
                                        <p:cTn id="19" dur="1" fill="hold">
                                          <p:stCondLst>
                                            <p:cond delay="0"/>
                                          </p:stCondLst>
                                        </p:cTn>
                                        <p:tgtEl>
                                          <p:spTgt spid="27650">
                                            <p:txEl>
                                              <p:pRg st="6" end="6"/>
                                            </p:txEl>
                                          </p:spTgt>
                                        </p:tgtEl>
                                        <p:attrNameLst>
                                          <p:attrName>style.visibility</p:attrName>
                                        </p:attrNameLst>
                                      </p:cBhvr>
                                      <p:to>
                                        <p:strVal val="visible"/>
                                      </p:to>
                                    </p:set>
                                    <p:animEffect transition="in" filter="fade">
                                      <p:cBhvr>
                                        <p:cTn id="20" dur="1000"/>
                                        <p:tgtEl>
                                          <p:spTgt spid="27650">
                                            <p:txEl>
                                              <p:pRg st="6" end="6"/>
                                            </p:txEl>
                                          </p:spTgt>
                                        </p:tgtEl>
                                      </p:cBhvr>
                                    </p:animEffect>
                                    <p:anim calcmode="lin" valueType="num">
                                      <p:cBhvr>
                                        <p:cTn id="21" dur="1000" fill="hold"/>
                                        <p:tgtEl>
                                          <p:spTgt spid="27650">
                                            <p:txEl>
                                              <p:pRg st="6" end="6"/>
                                            </p:txEl>
                                          </p:spTgt>
                                        </p:tgtEl>
                                        <p:attrNameLst>
                                          <p:attrName>ppt_x</p:attrName>
                                        </p:attrNameLst>
                                      </p:cBhvr>
                                      <p:tavLst>
                                        <p:tav tm="0">
                                          <p:val>
                                            <p:strVal val="#ppt_x-.1"/>
                                          </p:val>
                                        </p:tav>
                                        <p:tav tm="100000">
                                          <p:val>
                                            <p:strVal val="#ppt_x"/>
                                          </p:val>
                                        </p:tav>
                                      </p:tavLst>
                                    </p:anim>
                                    <p:anim calcmode="lin" valueType="num">
                                      <p:cBhvr>
                                        <p:cTn id="22" dur="1000" fill="hold"/>
                                        <p:tgtEl>
                                          <p:spTgt spid="2765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nodeType="clickEffect">
                                  <p:stCondLst>
                                    <p:cond delay="0"/>
                                  </p:stCondLst>
                                  <p:iterate type="lt">
                                    <p:tmPct val="10000"/>
                                  </p:iterate>
                                  <p:childTnLst>
                                    <p:set>
                                      <p:cBhvr>
                                        <p:cTn id="26" dur="1" fill="hold">
                                          <p:stCondLst>
                                            <p:cond delay="0"/>
                                          </p:stCondLst>
                                        </p:cTn>
                                        <p:tgtEl>
                                          <p:spTgt spid="27650">
                                            <p:txEl>
                                              <p:pRg st="4" end="4"/>
                                            </p:txEl>
                                          </p:spTgt>
                                        </p:tgtEl>
                                        <p:attrNameLst>
                                          <p:attrName>style.visibility</p:attrName>
                                        </p:attrNameLst>
                                      </p:cBhvr>
                                      <p:to>
                                        <p:strVal val="visible"/>
                                      </p:to>
                                    </p:set>
                                    <p:animEffect transition="in" filter="fade">
                                      <p:cBhvr>
                                        <p:cTn id="27" dur="1000"/>
                                        <p:tgtEl>
                                          <p:spTgt spid="27650">
                                            <p:txEl>
                                              <p:pRg st="4" end="4"/>
                                            </p:txEl>
                                          </p:spTgt>
                                        </p:tgtEl>
                                      </p:cBhvr>
                                    </p:animEffect>
                                    <p:anim calcmode="lin" valueType="num">
                                      <p:cBhvr>
                                        <p:cTn id="28" dur="1000" fill="hold"/>
                                        <p:tgtEl>
                                          <p:spTgt spid="27650">
                                            <p:txEl>
                                              <p:pRg st="4" end="4"/>
                                            </p:txEl>
                                          </p:spTgt>
                                        </p:tgtEl>
                                        <p:attrNameLst>
                                          <p:attrName>ppt_x</p:attrName>
                                        </p:attrNameLst>
                                      </p:cBhvr>
                                      <p:tavLst>
                                        <p:tav tm="0">
                                          <p:val>
                                            <p:strVal val="#ppt_x-.1"/>
                                          </p:val>
                                        </p:tav>
                                        <p:tav tm="100000">
                                          <p:val>
                                            <p:strVal val="#ppt_x"/>
                                          </p:val>
                                        </p:tav>
                                      </p:tavLst>
                                    </p:anim>
                                    <p:anim calcmode="lin" valueType="num">
                                      <p:cBhvr>
                                        <p:cTn id="29" dur="1000" fill="hold"/>
                                        <p:tgtEl>
                                          <p:spTgt spid="2765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Book-shelf-PPT-Background-1000x750.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8675" name="TextBox 2"/>
          <p:cNvSpPr txBox="1">
            <a:spLocks noChangeArrowheads="1"/>
          </p:cNvSpPr>
          <p:nvPr/>
        </p:nvSpPr>
        <p:spPr bwMode="auto">
          <a:xfrm>
            <a:off x="685800" y="381000"/>
            <a:ext cx="81534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4" name="TextBox 3"/>
          <p:cNvSpPr txBox="1">
            <a:spLocks noChangeArrowheads="1"/>
          </p:cNvSpPr>
          <p:nvPr/>
        </p:nvSpPr>
        <p:spPr bwMode="auto">
          <a:xfrm>
            <a:off x="0" y="2895600"/>
            <a:ext cx="9144000" cy="1600200"/>
          </a:xfrm>
          <a:prstGeom prst="rect">
            <a:avLst/>
          </a:prstGeom>
          <a:noFill/>
          <a:ln w="9525">
            <a:noFill/>
            <a:miter lim="800000"/>
            <a:headEnd/>
            <a:tailEnd/>
          </a:ln>
        </p:spPr>
        <p:txBody>
          <a:bodyPr>
            <a:spAutoFit/>
          </a:bodyPr>
          <a:lstStyle/>
          <a:p>
            <a:pPr algn="ctr"/>
            <a:r>
              <a:rPr lang="ar-SA" sz="2000">
                <a:latin typeface="Andalus" pitchFamily="18" charset="-78"/>
                <a:cs typeface="Andalus" pitchFamily="18" charset="-78"/>
              </a:rPr>
              <a:t>وَمَن يَبْتَغِ غَيْرَ الإِسْلاَمِ دِينًا فَلَن يُقْبَلَ مِنْهُ وَهُوَ فِي الآخِرَةِ مِنَ الْخَاسِرِينَ</a:t>
            </a:r>
            <a:r>
              <a:rPr lang="ar-SA">
                <a:latin typeface="Calibri" pitchFamily="34" charset="0"/>
              </a:rPr>
              <a:t> </a:t>
            </a:r>
          </a:p>
          <a:p>
            <a:r>
              <a:rPr lang="ar-SA">
                <a:latin typeface="Calibri" pitchFamily="34" charset="0"/>
              </a:rPr>
              <a:t> </a:t>
            </a:r>
          </a:p>
          <a:p>
            <a:r>
              <a:rPr lang="en-US" sz="2000" b="1">
                <a:latin typeface="Calibri" pitchFamily="34" charset="0"/>
              </a:rPr>
              <a:t>If anyone desires a religion other than Islam , never will it be accepted of him; and in the Hereafter He will be in the ranks of those who have lost</a:t>
            </a:r>
          </a:p>
          <a:p>
            <a:r>
              <a:rPr lang="en-US" sz="2000" b="1">
                <a:latin typeface="Calibri" pitchFamily="34" charset="0"/>
              </a:rPr>
              <a:t> (All spiritual good).  </a:t>
            </a:r>
            <a:r>
              <a:rPr lang="en-US" sz="1600" b="1">
                <a:latin typeface="Calibri" pitchFamily="34" charset="0"/>
              </a:rPr>
              <a:t>(Quran 3:85) </a:t>
            </a:r>
          </a:p>
        </p:txBody>
      </p:sp>
      <p:sp>
        <p:nvSpPr>
          <p:cNvPr id="7" name="Rectangle 6"/>
          <p:cNvSpPr>
            <a:spLocks noChangeArrowheads="1"/>
          </p:cNvSpPr>
          <p:nvPr/>
        </p:nvSpPr>
        <p:spPr bwMode="auto">
          <a:xfrm>
            <a:off x="0" y="1295400"/>
            <a:ext cx="9144000" cy="2369880"/>
          </a:xfrm>
          <a:prstGeom prst="rect">
            <a:avLst/>
          </a:prstGeom>
          <a:noFill/>
          <a:ln w="9525">
            <a:noFill/>
            <a:miter lim="800000"/>
            <a:headEnd/>
            <a:tailEnd/>
          </a:ln>
        </p:spPr>
        <p:txBody>
          <a:bodyPr wrap="square">
            <a:spAutoFit/>
          </a:bodyPr>
          <a:lstStyle/>
          <a:p>
            <a:r>
              <a:rPr lang="ar-SA" dirty="0">
                <a:latin typeface="Calibri" pitchFamily="34" charset="0"/>
              </a:rPr>
              <a:t> </a:t>
            </a:r>
            <a:endParaRPr lang="en-US" sz="2000" dirty="0">
              <a:latin typeface="Andalus" pitchFamily="18" charset="-78"/>
              <a:cs typeface="Andalus" pitchFamily="18" charset="-78"/>
            </a:endParaRPr>
          </a:p>
          <a:p>
            <a:pPr algn="ctr"/>
            <a:r>
              <a:rPr lang="ar-SA" sz="2000" dirty="0">
                <a:latin typeface="Andalus" pitchFamily="18" charset="-78"/>
                <a:cs typeface="Andalus" pitchFamily="18" charset="-78"/>
              </a:rPr>
              <a:t>هُوَ سَمَّاكُمُ الْمُسْلِمِينَ مِنْ قَبْلُ وَفِي هَذَا</a:t>
            </a:r>
            <a:endParaRPr lang="en-US" sz="2000" dirty="0">
              <a:latin typeface="Andalus" pitchFamily="18" charset="-78"/>
              <a:cs typeface="Andalus" pitchFamily="18" charset="-78"/>
            </a:endParaRPr>
          </a:p>
          <a:p>
            <a:pPr algn="ctr"/>
            <a:endParaRPr lang="en-US" dirty="0">
              <a:latin typeface="Calibri" pitchFamily="34" charset="0"/>
            </a:endParaRPr>
          </a:p>
          <a:p>
            <a:pPr algn="r"/>
            <a:r>
              <a:rPr lang="en-US" sz="2000" b="1" dirty="0">
                <a:latin typeface="Calibri" pitchFamily="34" charset="0"/>
              </a:rPr>
              <a:t>He (Allah) has named you Muslims in previous Scriptures  and in this (Holy Qur’an)   </a:t>
            </a:r>
            <a:r>
              <a:rPr lang="en-US" sz="1600" b="1" dirty="0">
                <a:latin typeface="Calibri" pitchFamily="34" charset="0"/>
              </a:rPr>
              <a:t>(Qur’an 22:78)</a:t>
            </a: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p:txBody>
      </p:sp>
      <p:sp>
        <p:nvSpPr>
          <p:cNvPr id="8" name="Rectangle 7"/>
          <p:cNvSpPr/>
          <p:nvPr/>
        </p:nvSpPr>
        <p:spPr>
          <a:xfrm>
            <a:off x="1905000" y="152400"/>
            <a:ext cx="4876800" cy="1292662"/>
          </a:xfrm>
          <a:prstGeom prst="rect">
            <a:avLst/>
          </a:prstGeom>
        </p:spPr>
        <p:txBody>
          <a:bodyPr wrap="square">
            <a:spAutoFit/>
          </a:bodyPr>
          <a:lstStyle/>
          <a:p>
            <a:pPr algn="ctr"/>
            <a:r>
              <a:rPr lang="ar-SA" sz="2400" dirty="0" smtClean="0">
                <a:latin typeface="Andalus" pitchFamily="18" charset="-78"/>
                <a:cs typeface="Andalus" pitchFamily="18" charset="-78"/>
              </a:rPr>
              <a:t>إِنَّ الدِّينَ عِندَ اللّهِ الإِسْلاَمُ</a:t>
            </a:r>
          </a:p>
          <a:p>
            <a:endParaRPr lang="ar-SA" dirty="0" smtClean="0">
              <a:latin typeface="Calibri" pitchFamily="34" charset="0"/>
            </a:endParaRPr>
          </a:p>
          <a:p>
            <a:pPr algn="ctr"/>
            <a:r>
              <a:rPr lang="en-US" b="1" dirty="0" smtClean="0">
                <a:latin typeface="Calibri" pitchFamily="34" charset="0"/>
              </a:rPr>
              <a:t>The only religion approved by Allah  is "ISLAM". </a:t>
            </a:r>
            <a:r>
              <a:rPr lang="en-US" sz="1600" b="1" dirty="0" smtClean="0">
                <a:latin typeface="Calibri" pitchFamily="34" charset="0"/>
              </a:rPr>
              <a:t>(Quran 3:19) </a:t>
            </a:r>
            <a:endParaRPr lang="en-US" sz="1600" b="1" dirty="0">
              <a:latin typeface="Calibri"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 calcmode="lin" valueType="num">
                                      <p:cBhvr>
                                        <p:cTn id="14"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27"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8"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9"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30" dur="500"/>
                                        <p:tgtEl>
                                          <p:spTgt spid="4">
                                            <p:txEl>
                                              <p:pRg st="2" end="2"/>
                                            </p:txEl>
                                          </p:spTgt>
                                        </p:tgtEl>
                                      </p:cBhvr>
                                    </p:animEffect>
                                  </p:childTnLst>
                                </p:cTn>
                              </p:par>
                              <p:par>
                                <p:cTn id="31" presetID="54" presetClass="entr" presetSubtype="0" accel="10000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p:cTn id="33" dur="500" fill="hold"/>
                                        <p:tgtEl>
                                          <p:spTgt spid="4">
                                            <p:txEl>
                                              <p:pRg st="3" end="3"/>
                                            </p:txEl>
                                          </p:spTgt>
                                        </p:tgtEl>
                                        <p:attrNameLst>
                                          <p:attrName>ppt_w</p:attrName>
                                        </p:attrNameLst>
                                      </p:cBhvr>
                                      <p:tavLst>
                                        <p:tav tm="0">
                                          <p:val>
                                            <p:strVal val="#ppt_w*0.05"/>
                                          </p:val>
                                        </p:tav>
                                        <p:tav tm="100000">
                                          <p:val>
                                            <p:strVal val="#ppt_w"/>
                                          </p:val>
                                        </p:tav>
                                      </p:tavLst>
                                    </p:anim>
                                    <p:anim calcmode="lin" valueType="num">
                                      <p:cBhvr>
                                        <p:cTn id="34" dur="5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35" dur="5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36" dur="5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1600200" y="990600"/>
            <a:ext cx="6629400" cy="2677656"/>
          </a:xfrm>
          <a:prstGeom prst="rect">
            <a:avLst/>
          </a:prstGeom>
          <a:noFill/>
          <a:ln w="9525">
            <a:noFill/>
            <a:miter lim="800000"/>
            <a:headEnd/>
            <a:tailEnd/>
          </a:ln>
        </p:spPr>
        <p:txBody>
          <a:bodyPr wrap="square">
            <a:spAutoFit/>
          </a:bodyPr>
          <a:lstStyle/>
          <a:p>
            <a:r>
              <a:rPr lang="en-US" sz="4400" b="1" dirty="0">
                <a:effectLst>
                  <a:outerShdw blurRad="60007" dist="310007" dir="7680000" sy="30000" kx="1300200" algn="ctr" rotWithShape="0">
                    <a:prstClr val="black">
                      <a:alpha val="32000"/>
                    </a:prstClr>
                  </a:outerShdw>
                </a:effectLst>
              </a:rPr>
              <a:t>That is why </a:t>
            </a:r>
            <a:r>
              <a:rPr lang="en-US" sz="4400" b="1" dirty="0" smtClean="0">
                <a:effectLst>
                  <a:outerShdw blurRad="60007" dist="310007" dir="7680000" sy="30000" kx="1300200" algn="ctr" rotWithShape="0">
                    <a:prstClr val="black">
                      <a:alpha val="32000"/>
                    </a:prstClr>
                  </a:outerShdw>
                </a:effectLst>
              </a:rPr>
              <a:t>the on the day of resurrection  disbelievers </a:t>
            </a:r>
            <a:r>
              <a:rPr lang="en-US" sz="4400" b="1" dirty="0">
                <a:effectLst>
                  <a:outerShdw blurRad="60007" dist="310007" dir="7680000" sy="30000" kx="1300200" algn="ctr" rotWithShape="0">
                    <a:prstClr val="black">
                      <a:alpha val="32000"/>
                    </a:prstClr>
                  </a:outerShdw>
                </a:effectLst>
              </a:rPr>
              <a:t>will </a:t>
            </a:r>
            <a:r>
              <a:rPr lang="en-US" sz="4400" b="1" dirty="0" smtClean="0">
                <a:effectLst>
                  <a:outerShdw blurRad="60007" dist="310007" dir="7680000" sy="30000" kx="1300200" algn="ctr" rotWithShape="0">
                    <a:prstClr val="black">
                      <a:alpha val="32000"/>
                    </a:prstClr>
                  </a:outerShdw>
                </a:effectLst>
              </a:rPr>
              <a:t>say….</a:t>
            </a:r>
            <a:endParaRPr lang="en-US" sz="4400" b="1" dirty="0">
              <a:effectLst>
                <a:outerShdw blurRad="60007" dist="310007" dir="7680000" sy="30000" kx="1300200" algn="ctr" rotWithShape="0">
                  <a:prstClr val="black">
                    <a:alpha val="32000"/>
                  </a:prstClr>
                </a:outerShdw>
              </a:effectLst>
            </a:endParaRPr>
          </a:p>
          <a:p>
            <a:endParaRPr lang="en-US" dirty="0"/>
          </a:p>
          <a:p>
            <a:endParaRPr lang="en-US" dirty="0"/>
          </a:p>
        </p:txBody>
      </p:sp>
      <p:sp>
        <p:nvSpPr>
          <p:cNvPr id="29699" name="TextBox 2"/>
          <p:cNvSpPr txBox="1">
            <a:spLocks noChangeArrowheads="1"/>
          </p:cNvSpPr>
          <p:nvPr/>
        </p:nvSpPr>
        <p:spPr bwMode="auto">
          <a:xfrm>
            <a:off x="990600" y="4495800"/>
            <a:ext cx="7620000" cy="769441"/>
          </a:xfrm>
          <a:prstGeom prst="rect">
            <a:avLst/>
          </a:prstGeom>
          <a:noFill/>
          <a:ln w="9525">
            <a:noFill/>
            <a:miter lim="800000"/>
            <a:headEnd/>
            <a:tailEnd/>
          </a:ln>
        </p:spPr>
        <p:txBody>
          <a:bodyPr wrap="square">
            <a:spAutoFit/>
          </a:bodyPr>
          <a:lstStyle/>
          <a:p>
            <a:pPr algn="ctr"/>
            <a:r>
              <a:rPr lang="ar-SA" sz="4400" b="1" dirty="0"/>
              <a:t>رُبَمَا </a:t>
            </a:r>
            <a:r>
              <a:rPr lang="ar-SA" sz="4000" b="1" dirty="0"/>
              <a:t>يَوَدُّ الَّذِينَ كَفَرُوا لَوْ كَانُوا مُسْلِمِينَ</a:t>
            </a:r>
            <a:r>
              <a:rPr lang="ar-SA" sz="2000" b="1" dirty="0"/>
              <a:t> </a:t>
            </a:r>
            <a:endParaRPr lang="en-US" sz="2000" dirty="0"/>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609600" y="838200"/>
            <a:ext cx="7620000" cy="4401205"/>
          </a:xfrm>
          <a:prstGeom prst="rect">
            <a:avLst/>
          </a:prstGeom>
          <a:noFill/>
          <a:ln w="9525">
            <a:noFill/>
            <a:miter lim="800000"/>
            <a:headEnd/>
            <a:tailEnd/>
          </a:ln>
        </p:spPr>
        <p:txBody>
          <a:bodyPr wrap="square">
            <a:spAutoFit/>
          </a:bodyPr>
          <a:lstStyle/>
          <a:p>
            <a:r>
              <a:rPr lang="en-US" sz="4000" b="1" dirty="0">
                <a:effectLst>
                  <a:glow rad="139700">
                    <a:schemeClr val="accent3">
                      <a:satMod val="175000"/>
                      <a:alpha val="40000"/>
                    </a:schemeClr>
                  </a:glow>
                </a:effectLst>
              </a:rPr>
              <a:t>Question arise what about the previous nations…</a:t>
            </a:r>
          </a:p>
          <a:p>
            <a:endParaRPr lang="en-US" sz="4000" b="1" dirty="0">
              <a:effectLst>
                <a:glow rad="139700">
                  <a:schemeClr val="accent3">
                    <a:satMod val="175000"/>
                    <a:alpha val="40000"/>
                  </a:schemeClr>
                </a:glow>
              </a:effectLst>
            </a:endParaRPr>
          </a:p>
          <a:p>
            <a:r>
              <a:rPr lang="en-US" sz="4000" b="1" dirty="0">
                <a:effectLst>
                  <a:glow rad="139700">
                    <a:schemeClr val="accent3">
                      <a:satMod val="175000"/>
                      <a:alpha val="40000"/>
                    </a:schemeClr>
                  </a:glow>
                </a:effectLst>
              </a:rPr>
              <a:t>Were they All Muslims</a:t>
            </a:r>
          </a:p>
          <a:p>
            <a:endParaRPr lang="en-US" sz="4000" b="1" dirty="0">
              <a:effectLst>
                <a:glow rad="139700">
                  <a:schemeClr val="accent3">
                    <a:satMod val="175000"/>
                    <a:alpha val="40000"/>
                  </a:schemeClr>
                </a:glow>
              </a:effectLst>
            </a:endParaRPr>
          </a:p>
          <a:p>
            <a:r>
              <a:rPr lang="en-US" sz="4000" b="1" dirty="0">
                <a:effectLst>
                  <a:glow rad="139700">
                    <a:schemeClr val="accent3">
                      <a:satMod val="175000"/>
                      <a:alpha val="40000"/>
                    </a:schemeClr>
                  </a:glow>
                </a:effectLst>
              </a:rPr>
              <a:t>Answer is yes they were </a:t>
            </a:r>
            <a:r>
              <a:rPr lang="en-US" sz="4000" b="1" dirty="0" smtClean="0">
                <a:effectLst>
                  <a:glow rad="139700">
                    <a:schemeClr val="accent3">
                      <a:satMod val="175000"/>
                      <a:alpha val="40000"/>
                    </a:schemeClr>
                  </a:glow>
                </a:effectLst>
              </a:rPr>
              <a:t>Muslims</a:t>
            </a:r>
            <a:endParaRPr lang="en-US" sz="4000" b="1" dirty="0">
              <a:effectLst>
                <a:glow rad="139700">
                  <a:schemeClr val="accent3">
                    <a:satMod val="175000"/>
                    <a:alpha val="40000"/>
                  </a:schemeClr>
                </a:glo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p:cTn id="7" dur="500" fill="hold"/>
                                        <p:tgtEl>
                                          <p:spTgt spid="3072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072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072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07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30722">
                                            <p:txEl>
                                              <p:pRg st="2" end="2"/>
                                            </p:txEl>
                                          </p:spTgt>
                                        </p:tgtEl>
                                        <p:attrNameLst>
                                          <p:attrName>style.visibility</p:attrName>
                                        </p:attrNameLst>
                                      </p:cBhvr>
                                      <p:to>
                                        <p:strVal val="visible"/>
                                      </p:to>
                                    </p:set>
                                    <p:animEffect transition="in" filter="fade">
                                      <p:cBhvr>
                                        <p:cTn id="15" dur="770" decel="100000"/>
                                        <p:tgtEl>
                                          <p:spTgt spid="30722">
                                            <p:txEl>
                                              <p:pRg st="2" end="2"/>
                                            </p:txEl>
                                          </p:spTgt>
                                        </p:tgtEl>
                                      </p:cBhvr>
                                    </p:animEffect>
                                    <p:animScale>
                                      <p:cBhvr>
                                        <p:cTn id="16" dur="770" decel="100000"/>
                                        <p:tgtEl>
                                          <p:spTgt spid="30722">
                                            <p:txEl>
                                              <p:pRg st="2" end="2"/>
                                            </p:txEl>
                                          </p:spTgt>
                                        </p:tgtEl>
                                      </p:cBhvr>
                                      <p:from x="10000" y="10000"/>
                                      <p:to x="200000" y="450000"/>
                                    </p:animScale>
                                    <p:animScale>
                                      <p:cBhvr>
                                        <p:cTn id="17" dur="1230" accel="100000" fill="hold">
                                          <p:stCondLst>
                                            <p:cond delay="770"/>
                                          </p:stCondLst>
                                        </p:cTn>
                                        <p:tgtEl>
                                          <p:spTgt spid="30722">
                                            <p:txEl>
                                              <p:pRg st="2" end="2"/>
                                            </p:txEl>
                                          </p:spTgt>
                                        </p:tgtEl>
                                      </p:cBhvr>
                                      <p:from x="200000" y="450000"/>
                                      <p:to x="100000" y="100000"/>
                                    </p:animScale>
                                    <p:set>
                                      <p:cBhvr>
                                        <p:cTn id="18" dur="770" fill="hold"/>
                                        <p:tgtEl>
                                          <p:spTgt spid="30722">
                                            <p:txEl>
                                              <p:pRg st="2" end="2"/>
                                            </p:txEl>
                                          </p:spTgt>
                                        </p:tgtEl>
                                        <p:attrNameLst>
                                          <p:attrName>ppt_x</p:attrName>
                                        </p:attrNameLst>
                                      </p:cBhvr>
                                      <p:to>
                                        <p:strVal val="(0.5)"/>
                                      </p:to>
                                    </p:set>
                                    <p:anim from="(0.5)" to="(#ppt_x)" calcmode="lin" valueType="num">
                                      <p:cBhvr>
                                        <p:cTn id="19" dur="1230" accel="100000" fill="hold">
                                          <p:stCondLst>
                                            <p:cond delay="770"/>
                                          </p:stCondLst>
                                        </p:cTn>
                                        <p:tgtEl>
                                          <p:spTgt spid="30722">
                                            <p:txEl>
                                              <p:pRg st="2" end="2"/>
                                            </p:txEl>
                                          </p:spTgt>
                                        </p:tgtEl>
                                        <p:attrNameLst>
                                          <p:attrName>ppt_x</p:attrName>
                                        </p:attrNameLst>
                                      </p:cBhvr>
                                    </p:anim>
                                    <p:set>
                                      <p:cBhvr>
                                        <p:cTn id="20" dur="770" fill="hold"/>
                                        <p:tgtEl>
                                          <p:spTgt spid="30722">
                                            <p:txEl>
                                              <p:pRg st="2" end="2"/>
                                            </p:txEl>
                                          </p:spTgt>
                                        </p:tgtEl>
                                        <p:attrNameLst>
                                          <p:attrName>ppt_y</p:attrName>
                                        </p:attrNameLst>
                                      </p:cBhvr>
                                      <p:to>
                                        <p:strVal val="(#ppt_y+0.4)"/>
                                      </p:to>
                                    </p:set>
                                    <p:anim from="(#ppt_y+0.4)" to="(#ppt_y)" calcmode="lin" valueType="num">
                                      <p:cBhvr>
                                        <p:cTn id="21" dur="1230" accel="100000" fill="hold">
                                          <p:stCondLst>
                                            <p:cond delay="770"/>
                                          </p:stCondLst>
                                        </p:cTn>
                                        <p:tgtEl>
                                          <p:spTgt spid="30722">
                                            <p:txEl>
                                              <p:pRg st="2" end="2"/>
                                            </p:txEl>
                                          </p:spTgt>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nodeType="clickEffect">
                                  <p:stCondLst>
                                    <p:cond delay="0"/>
                                  </p:stCondLst>
                                  <p:iterate type="lt">
                                    <p:tmPct val="10000"/>
                                  </p:iterate>
                                  <p:childTnLst>
                                    <p:set>
                                      <p:cBhvr>
                                        <p:cTn id="25" dur="1" fill="hold">
                                          <p:stCondLst>
                                            <p:cond delay="0"/>
                                          </p:stCondLst>
                                        </p:cTn>
                                        <p:tgtEl>
                                          <p:spTgt spid="30722">
                                            <p:txEl>
                                              <p:pRg st="4" end="4"/>
                                            </p:txEl>
                                          </p:spTgt>
                                        </p:tgtEl>
                                        <p:attrNameLst>
                                          <p:attrName>style.visibility</p:attrName>
                                        </p:attrNameLst>
                                      </p:cBhvr>
                                      <p:to>
                                        <p:strVal val="visible"/>
                                      </p:to>
                                    </p:set>
                                    <p:animEffect transition="in" filter="fade">
                                      <p:cBhvr>
                                        <p:cTn id="26" dur="1000"/>
                                        <p:tgtEl>
                                          <p:spTgt spid="30722">
                                            <p:txEl>
                                              <p:pRg st="4" end="4"/>
                                            </p:txEl>
                                          </p:spTgt>
                                        </p:tgtEl>
                                      </p:cBhvr>
                                    </p:animEffect>
                                    <p:anim calcmode="lin" valueType="num">
                                      <p:cBhvr>
                                        <p:cTn id="27" dur="1000" fill="hold"/>
                                        <p:tgtEl>
                                          <p:spTgt spid="30722">
                                            <p:txEl>
                                              <p:pRg st="4" end="4"/>
                                            </p:txEl>
                                          </p:spTgt>
                                        </p:tgtEl>
                                        <p:attrNameLst>
                                          <p:attrName>ppt_x</p:attrName>
                                        </p:attrNameLst>
                                      </p:cBhvr>
                                      <p:tavLst>
                                        <p:tav tm="0">
                                          <p:val>
                                            <p:strVal val="#ppt_x-.1"/>
                                          </p:val>
                                        </p:tav>
                                        <p:tav tm="100000">
                                          <p:val>
                                            <p:strVal val="#ppt_x"/>
                                          </p:val>
                                        </p:tav>
                                      </p:tavLst>
                                    </p:anim>
                                    <p:anim calcmode="lin" valueType="num">
                                      <p:cBhvr>
                                        <p:cTn id="28" dur="1000" fill="hold"/>
                                        <p:tgtEl>
                                          <p:spTgt spid="3072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6.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8.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627</TotalTime>
  <Words>551</Words>
  <Application>Microsoft Office PowerPoint</Application>
  <PresentationFormat>On-screen Show (4:3)</PresentationFormat>
  <Paragraphs>127</Paragraphs>
  <Slides>30</Slides>
  <Notes>1</Notes>
  <HiddenSlides>0</HiddenSlides>
  <MMClips>0</MMClips>
  <ScaleCrop>false</ScaleCrop>
  <HeadingPairs>
    <vt:vector size="4" baseType="variant">
      <vt:variant>
        <vt:lpstr>Theme</vt:lpstr>
      </vt:variant>
      <vt:variant>
        <vt:i4>8</vt:i4>
      </vt:variant>
      <vt:variant>
        <vt:lpstr>Slide Titles</vt:lpstr>
      </vt:variant>
      <vt:variant>
        <vt:i4>30</vt:i4>
      </vt:variant>
    </vt:vector>
  </HeadingPairs>
  <TitlesOfParts>
    <vt:vector size="38" baseType="lpstr">
      <vt:lpstr>Office Theme</vt:lpstr>
      <vt:lpstr>Opulent</vt:lpstr>
      <vt:lpstr>Paper</vt:lpstr>
      <vt:lpstr>Oriel</vt:lpstr>
      <vt:lpstr>Foundry</vt:lpstr>
      <vt:lpstr>Concourse</vt:lpstr>
      <vt:lpstr>Aspect</vt:lpstr>
      <vt:lpstr>Civic</vt:lpstr>
      <vt:lpstr>Islam Rules To</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7</cp:revision>
  <dcterms:created xsi:type="dcterms:W3CDTF">2014-11-04T06:23:50Z</dcterms:created>
  <dcterms:modified xsi:type="dcterms:W3CDTF">2014-11-19T09:07:57Z</dcterms:modified>
</cp:coreProperties>
</file>